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Lst>
  <p:notesMasterIdLst>
    <p:notesMasterId r:id="rId7"/>
  </p:notesMasterIdLst>
  <p:handoutMasterIdLst>
    <p:handoutMasterId r:id="rId8"/>
  </p:handoutMasterIdLst>
  <p:sldIdLst>
    <p:sldId id="384" r:id="rId2"/>
    <p:sldId id="371" r:id="rId3"/>
    <p:sldId id="428" r:id="rId4"/>
    <p:sldId id="433" r:id="rId5"/>
    <p:sldId id="434" r:id="rId6"/>
  </p:sldIdLst>
  <p:sldSz cx="12192000" cy="6858000"/>
  <p:notesSz cx="6858000" cy="9144000"/>
  <p:embeddedFontLs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D7AC"/>
    <a:srgbClr val="A2AAB6"/>
    <a:srgbClr val="5C4848"/>
    <a:srgbClr val="7F9307"/>
    <a:srgbClr val="178D22"/>
    <a:srgbClr val="44F24C"/>
    <a:srgbClr val="773DBD"/>
    <a:srgbClr val="2D68C4"/>
    <a:srgbClr val="707070"/>
    <a:srgbClr val="F3E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535D2F-718A-40DD-831E-6B18EED6BE8E}" v="4" dt="2022-06-23T15:52:59.297"/>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94084" autoAdjust="0"/>
  </p:normalViewPr>
  <p:slideViewPr>
    <p:cSldViewPr snapToGrid="0" snapToObjects="1">
      <p:cViewPr varScale="1">
        <p:scale>
          <a:sx n="119" d="100"/>
          <a:sy n="119" d="100"/>
        </p:scale>
        <p:origin x="480" y="84"/>
      </p:cViewPr>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103" d="100"/>
          <a:sy n="103" d="100"/>
        </p:scale>
        <p:origin x="329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49" Type="http://schemas.microsoft.com/office/2015/10/relationships/revisionInfo" Target="revisionInfo.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2A11F1-38E8-2990-2293-2118A9884F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35C2488-3E35-1D2C-287D-BB5655C2F5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FF465E-E14D-3549-932C-3087DA683735}" type="datetimeFigureOut">
              <a:rPr lang="en-US" smtClean="0"/>
              <a:t>3/24/2023</a:t>
            </a:fld>
            <a:endParaRPr lang="en-US"/>
          </a:p>
        </p:txBody>
      </p:sp>
      <p:sp>
        <p:nvSpPr>
          <p:cNvPr id="4" name="Footer Placeholder 3">
            <a:extLst>
              <a:ext uri="{FF2B5EF4-FFF2-40B4-BE49-F238E27FC236}">
                <a16:creationId xmlns:a16="http://schemas.microsoft.com/office/drawing/2014/main" id="{3C6F0ECE-7AF5-F2F6-C45A-3A49861E8E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E11D623-A791-0480-8FD2-A632517E25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804135-CC6C-8D46-B20A-08D87548C540}" type="slidenum">
              <a:rPr lang="en-US" smtClean="0"/>
              <a:t>‹#›</a:t>
            </a:fld>
            <a:endParaRPr lang="en-US"/>
          </a:p>
        </p:txBody>
      </p:sp>
    </p:spTree>
    <p:extLst>
      <p:ext uri="{BB962C8B-B14F-4D97-AF65-F5344CB8AC3E}">
        <p14:creationId xmlns:p14="http://schemas.microsoft.com/office/powerpoint/2010/main" val="1540260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D9B79A-EACE-7C4E-850B-5F2E0B90B39C}" type="datetimeFigureOut">
              <a:rPr lang="en-US" smtClean="0"/>
              <a:t>3/24/2023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A0ECBA-747C-1D40-A394-93F068AFBC92}" type="slidenum">
              <a:rPr lang="en-US" smtClean="0"/>
              <a:t>‹#›</a:t>
            </a:fld>
            <a:endParaRPr lang="en-US"/>
          </a:p>
        </p:txBody>
      </p:sp>
    </p:spTree>
    <p:extLst>
      <p:ext uri="{BB962C8B-B14F-4D97-AF65-F5344CB8AC3E}">
        <p14:creationId xmlns:p14="http://schemas.microsoft.com/office/powerpoint/2010/main" val="3803527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8459BA2-3323-981A-0390-82C2BE7D783D}"/>
              </a:ext>
            </a:extLst>
          </p:cNvPr>
          <p:cNvSpPr>
            <a:spLocks noGrp="1"/>
          </p:cNvSpPr>
          <p:nvPr>
            <p:ph type="subTitle" idx="1" hasCustomPrompt="1"/>
          </p:nvPr>
        </p:nvSpPr>
        <p:spPr>
          <a:xfrm>
            <a:off x="238539" y="983456"/>
            <a:ext cx="9144000" cy="956072"/>
          </a:xfrm>
        </p:spPr>
        <p:txBody>
          <a:bodyPr>
            <a:normAutofit/>
          </a:bodyPr>
          <a:lstStyle>
            <a:lvl1pPr marL="0" indent="0" algn="l">
              <a:buNone/>
              <a:defRPr sz="5600"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5600" dirty="0">
                <a:solidFill>
                  <a:srgbClr val="202020"/>
                </a:solidFill>
              </a:rPr>
              <a:t>Presentation Title</a:t>
            </a:r>
            <a:endParaRPr lang="en-US" dirty="0"/>
          </a:p>
        </p:txBody>
      </p:sp>
      <p:sp>
        <p:nvSpPr>
          <p:cNvPr id="4" name="Text Placeholder 3">
            <a:extLst>
              <a:ext uri="{FF2B5EF4-FFF2-40B4-BE49-F238E27FC236}">
                <a16:creationId xmlns:a16="http://schemas.microsoft.com/office/drawing/2014/main" id="{7DF709C2-138F-D512-6731-16496F42B6B1}"/>
              </a:ext>
            </a:extLst>
          </p:cNvPr>
          <p:cNvSpPr>
            <a:spLocks noGrp="1"/>
          </p:cNvSpPr>
          <p:nvPr>
            <p:ph type="body" sz="quarter" idx="10" hasCustomPrompt="1"/>
          </p:nvPr>
        </p:nvSpPr>
        <p:spPr>
          <a:xfrm>
            <a:off x="238539" y="304800"/>
            <a:ext cx="3516312" cy="677863"/>
          </a:xfrm>
        </p:spPr>
        <p:txBody>
          <a:bodyPr>
            <a:noAutofit/>
          </a:bodyPr>
          <a:lstStyle>
            <a:lvl1pPr marL="0" indent="0">
              <a:buNone/>
              <a:defRPr sz="2200">
                <a:solidFill>
                  <a:srgbClr val="70707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date</a:t>
            </a:r>
          </a:p>
        </p:txBody>
      </p:sp>
      <p:sp>
        <p:nvSpPr>
          <p:cNvPr id="12" name="Picture Placeholder 11">
            <a:extLst>
              <a:ext uri="{FF2B5EF4-FFF2-40B4-BE49-F238E27FC236}">
                <a16:creationId xmlns:a16="http://schemas.microsoft.com/office/drawing/2014/main" id="{AAF88453-804D-E423-6993-EFDBC86578F4}"/>
              </a:ext>
            </a:extLst>
          </p:cNvPr>
          <p:cNvSpPr>
            <a:spLocks noGrp="1"/>
          </p:cNvSpPr>
          <p:nvPr>
            <p:ph type="pic" sz="quarter" idx="11"/>
          </p:nvPr>
        </p:nvSpPr>
        <p:spPr>
          <a:xfrm>
            <a:off x="0" y="2667772"/>
            <a:ext cx="12192000" cy="4206557"/>
          </a:xfrm>
          <a:solidFill>
            <a:schemeClr val="accent3"/>
          </a:solidFill>
        </p:spPr>
        <p:txBody>
          <a:bodyPr/>
          <a:lstStyle/>
          <a:p>
            <a:endParaRPr lang="en-US" dirty="0"/>
          </a:p>
        </p:txBody>
      </p:sp>
      <p:pic>
        <p:nvPicPr>
          <p:cNvPr id="13" name="Picture 12">
            <a:extLst>
              <a:ext uri="{FF2B5EF4-FFF2-40B4-BE49-F238E27FC236}">
                <a16:creationId xmlns:a16="http://schemas.microsoft.com/office/drawing/2014/main" id="{721290A4-6D0B-20D5-52E0-437DB6FF4C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88798" y="376585"/>
            <a:ext cx="1652461" cy="560001"/>
          </a:xfrm>
          <a:prstGeom prst="rect">
            <a:avLst/>
          </a:prstGeom>
        </p:spPr>
      </p:pic>
      <p:sp>
        <p:nvSpPr>
          <p:cNvPr id="19" name="Text Placeholder 18">
            <a:extLst>
              <a:ext uri="{FF2B5EF4-FFF2-40B4-BE49-F238E27FC236}">
                <a16:creationId xmlns:a16="http://schemas.microsoft.com/office/drawing/2014/main" id="{9D5F3F1E-704E-DA30-7BC4-9447D1D2F69E}"/>
              </a:ext>
            </a:extLst>
          </p:cNvPr>
          <p:cNvSpPr>
            <a:spLocks noGrp="1"/>
          </p:cNvSpPr>
          <p:nvPr>
            <p:ph type="body" sz="quarter" idx="12" hasCustomPrompt="1"/>
          </p:nvPr>
        </p:nvSpPr>
        <p:spPr>
          <a:xfrm>
            <a:off x="238125" y="1972583"/>
            <a:ext cx="6211888" cy="711200"/>
          </a:xfrm>
        </p:spPr>
        <p:txBody>
          <a:bodyPr/>
          <a:lstStyle>
            <a:lvl1pPr marL="0" indent="0">
              <a:buNone/>
              <a:defRPr>
                <a:solidFill>
                  <a:srgbClr val="707070"/>
                </a:solidFill>
              </a:defRPr>
            </a:lvl1pPr>
            <a:lvl2pPr marL="457200" indent="0">
              <a:buNone/>
              <a:defRPr/>
            </a:lvl2pPr>
          </a:lstStyle>
          <a:p>
            <a:pPr lvl="0"/>
            <a:r>
              <a:rPr lang="en-US" dirty="0"/>
              <a:t>Presentation Subtitle</a:t>
            </a:r>
          </a:p>
        </p:txBody>
      </p:sp>
    </p:spTree>
    <p:extLst>
      <p:ext uri="{BB962C8B-B14F-4D97-AF65-F5344CB8AC3E}">
        <p14:creationId xmlns:p14="http://schemas.microsoft.com/office/powerpoint/2010/main" val="1733955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A7397DB-5435-30C0-4C2D-AA564AE078E5}"/>
              </a:ext>
            </a:extLst>
          </p:cNvPr>
          <p:cNvSpPr>
            <a:spLocks noGrp="1"/>
          </p:cNvSpPr>
          <p:nvPr>
            <p:ph type="sldNum" sz="quarter" idx="4"/>
          </p:nvPr>
        </p:nvSpPr>
        <p:spPr>
          <a:xfrm>
            <a:off x="296244" y="6405669"/>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0ED7928-1E7A-DE4E-9637-58B15F0A98E7}" type="slidenum">
              <a:rPr lang="en-US" smtClean="0"/>
              <a:pPr/>
              <a:t>‹#›</a:t>
            </a:fld>
            <a:endParaRPr lang="en-US" dirty="0"/>
          </a:p>
        </p:txBody>
      </p:sp>
      <p:sp>
        <p:nvSpPr>
          <p:cNvPr id="8" name="Text Placeholder 4">
            <a:extLst>
              <a:ext uri="{FF2B5EF4-FFF2-40B4-BE49-F238E27FC236}">
                <a16:creationId xmlns:a16="http://schemas.microsoft.com/office/drawing/2014/main" id="{7C592BE8-D0CA-CB83-07C6-BC1AAC5F1048}"/>
              </a:ext>
            </a:extLst>
          </p:cNvPr>
          <p:cNvSpPr>
            <a:spLocks noGrp="1"/>
          </p:cNvSpPr>
          <p:nvPr>
            <p:ph type="body" sz="quarter" idx="10" hasCustomPrompt="1"/>
          </p:nvPr>
        </p:nvSpPr>
        <p:spPr>
          <a:xfrm>
            <a:off x="8333406" y="6425513"/>
            <a:ext cx="3562350" cy="325437"/>
          </a:xfrm>
        </p:spPr>
        <p:txBody>
          <a:bodyPr anchor="ctr">
            <a:noAutofit/>
          </a:bodyPr>
          <a:lstStyle>
            <a:lvl1pPr marL="0" indent="0" algn="r">
              <a:buNone/>
              <a:defRPr sz="1200">
                <a:solidFill>
                  <a:srgbClr val="70707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Presentation Title</a:t>
            </a:r>
          </a:p>
        </p:txBody>
      </p:sp>
      <p:sp>
        <p:nvSpPr>
          <p:cNvPr id="6" name="Rectangle 5">
            <a:extLst>
              <a:ext uri="{FF2B5EF4-FFF2-40B4-BE49-F238E27FC236}">
                <a16:creationId xmlns:a16="http://schemas.microsoft.com/office/drawing/2014/main" id="{EFF05A52-017B-7B07-BC40-E2DA307914F2}"/>
              </a:ext>
            </a:extLst>
          </p:cNvPr>
          <p:cNvSpPr/>
          <p:nvPr userDrawn="1"/>
        </p:nvSpPr>
        <p:spPr>
          <a:xfrm>
            <a:off x="0" y="-1"/>
            <a:ext cx="12192000" cy="180000"/>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000F659-73C4-DCE3-173E-9859FC53E9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1380" y="535728"/>
            <a:ext cx="863079" cy="292488"/>
          </a:xfrm>
          <a:prstGeom prst="rect">
            <a:avLst/>
          </a:prstGeom>
        </p:spPr>
      </p:pic>
      <p:sp>
        <p:nvSpPr>
          <p:cNvPr id="10" name="Title 1">
            <a:extLst>
              <a:ext uri="{FF2B5EF4-FFF2-40B4-BE49-F238E27FC236}">
                <a16:creationId xmlns:a16="http://schemas.microsoft.com/office/drawing/2014/main" id="{40292947-7470-715D-0933-CA04644F0AD3}"/>
              </a:ext>
            </a:extLst>
          </p:cNvPr>
          <p:cNvSpPr>
            <a:spLocks noGrp="1"/>
          </p:cNvSpPr>
          <p:nvPr>
            <p:ph type="title" hasCustomPrompt="1"/>
          </p:nvPr>
        </p:nvSpPr>
        <p:spPr>
          <a:xfrm>
            <a:off x="241652" y="836007"/>
            <a:ext cx="10639728" cy="1079560"/>
          </a:xfrm>
        </p:spPr>
        <p:txBody>
          <a:bodyPr anchor="t">
            <a:normAutofit/>
          </a:bodyPr>
          <a:lstStyle>
            <a:lvl1pPr>
              <a:defRPr sz="5000"/>
            </a:lvl1pPr>
          </a:lstStyle>
          <a:p>
            <a:r>
              <a:rPr lang="en-US" dirty="0"/>
              <a:t>Slide Title</a:t>
            </a:r>
          </a:p>
        </p:txBody>
      </p:sp>
    </p:spTree>
    <p:extLst>
      <p:ext uri="{BB962C8B-B14F-4D97-AF65-F5344CB8AC3E}">
        <p14:creationId xmlns:p14="http://schemas.microsoft.com/office/powerpoint/2010/main" val="376016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A7397DB-5435-30C0-4C2D-AA564AE078E5}"/>
              </a:ext>
            </a:extLst>
          </p:cNvPr>
          <p:cNvSpPr>
            <a:spLocks noGrp="1"/>
          </p:cNvSpPr>
          <p:nvPr>
            <p:ph type="sldNum" sz="quarter" idx="4"/>
          </p:nvPr>
        </p:nvSpPr>
        <p:spPr>
          <a:xfrm>
            <a:off x="296244" y="6405669"/>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0ED7928-1E7A-DE4E-9637-58B15F0A98E7}" type="slidenum">
              <a:rPr lang="en-US" smtClean="0"/>
              <a:pPr/>
              <a:t>‹#›</a:t>
            </a:fld>
            <a:endParaRPr lang="en-US" dirty="0"/>
          </a:p>
        </p:txBody>
      </p:sp>
      <p:sp>
        <p:nvSpPr>
          <p:cNvPr id="8" name="Text Placeholder 4">
            <a:extLst>
              <a:ext uri="{FF2B5EF4-FFF2-40B4-BE49-F238E27FC236}">
                <a16:creationId xmlns:a16="http://schemas.microsoft.com/office/drawing/2014/main" id="{7C592BE8-D0CA-CB83-07C6-BC1AAC5F1048}"/>
              </a:ext>
            </a:extLst>
          </p:cNvPr>
          <p:cNvSpPr>
            <a:spLocks noGrp="1"/>
          </p:cNvSpPr>
          <p:nvPr>
            <p:ph type="body" sz="quarter" idx="10" hasCustomPrompt="1"/>
          </p:nvPr>
        </p:nvSpPr>
        <p:spPr>
          <a:xfrm>
            <a:off x="8333406" y="6425513"/>
            <a:ext cx="3562350" cy="325437"/>
          </a:xfrm>
        </p:spPr>
        <p:txBody>
          <a:bodyPr anchor="ctr">
            <a:noAutofit/>
          </a:bodyPr>
          <a:lstStyle>
            <a:lvl1pPr marL="0" indent="0" algn="r">
              <a:buNone/>
              <a:defRPr sz="1200">
                <a:solidFill>
                  <a:srgbClr val="70707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Presentation Title</a:t>
            </a:r>
          </a:p>
        </p:txBody>
      </p:sp>
      <p:sp>
        <p:nvSpPr>
          <p:cNvPr id="6" name="Rectangle 5">
            <a:extLst>
              <a:ext uri="{FF2B5EF4-FFF2-40B4-BE49-F238E27FC236}">
                <a16:creationId xmlns:a16="http://schemas.microsoft.com/office/drawing/2014/main" id="{EFF05A52-017B-7B07-BC40-E2DA307914F2}"/>
              </a:ext>
            </a:extLst>
          </p:cNvPr>
          <p:cNvSpPr/>
          <p:nvPr userDrawn="1"/>
        </p:nvSpPr>
        <p:spPr>
          <a:xfrm>
            <a:off x="0" y="-1"/>
            <a:ext cx="12192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2ABC154-2447-04D1-C8BE-F26D8D30F2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1380" y="535728"/>
            <a:ext cx="863079" cy="292488"/>
          </a:xfrm>
          <a:prstGeom prst="rect">
            <a:avLst/>
          </a:prstGeom>
        </p:spPr>
      </p:pic>
      <p:sp>
        <p:nvSpPr>
          <p:cNvPr id="10" name="Title 1">
            <a:extLst>
              <a:ext uri="{FF2B5EF4-FFF2-40B4-BE49-F238E27FC236}">
                <a16:creationId xmlns:a16="http://schemas.microsoft.com/office/drawing/2014/main" id="{A5991846-EA7E-8F59-DFE8-6BA9E50E3B92}"/>
              </a:ext>
            </a:extLst>
          </p:cNvPr>
          <p:cNvSpPr>
            <a:spLocks noGrp="1"/>
          </p:cNvSpPr>
          <p:nvPr>
            <p:ph type="title" hasCustomPrompt="1"/>
          </p:nvPr>
        </p:nvSpPr>
        <p:spPr>
          <a:xfrm>
            <a:off x="241652" y="836007"/>
            <a:ext cx="10639728" cy="1079560"/>
          </a:xfrm>
        </p:spPr>
        <p:txBody>
          <a:bodyPr anchor="t">
            <a:normAutofit/>
          </a:bodyPr>
          <a:lstStyle>
            <a:lvl1pPr>
              <a:defRPr sz="5000"/>
            </a:lvl1pPr>
          </a:lstStyle>
          <a:p>
            <a:r>
              <a:rPr lang="en-US" dirty="0"/>
              <a:t>Slide Title</a:t>
            </a:r>
          </a:p>
        </p:txBody>
      </p:sp>
    </p:spTree>
    <p:extLst>
      <p:ext uri="{BB962C8B-B14F-4D97-AF65-F5344CB8AC3E}">
        <p14:creationId xmlns:p14="http://schemas.microsoft.com/office/powerpoint/2010/main" val="1801859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6C53A-7EAB-9212-1074-DFD743BA3657}"/>
              </a:ext>
            </a:extLst>
          </p:cNvPr>
          <p:cNvSpPr>
            <a:spLocks noGrp="1"/>
          </p:cNvSpPr>
          <p:nvPr>
            <p:ph type="title" hasCustomPrompt="1"/>
          </p:nvPr>
        </p:nvSpPr>
        <p:spPr>
          <a:xfrm>
            <a:off x="241652" y="836007"/>
            <a:ext cx="10639728" cy="1079560"/>
          </a:xfrm>
        </p:spPr>
        <p:txBody>
          <a:bodyPr anchor="t">
            <a:normAutofit/>
          </a:bodyPr>
          <a:lstStyle>
            <a:lvl1pPr>
              <a:defRPr sz="5000"/>
            </a:lvl1pPr>
          </a:lstStyle>
          <a:p>
            <a:r>
              <a:rPr lang="en-US" dirty="0"/>
              <a:t>Slide Title</a:t>
            </a:r>
          </a:p>
        </p:txBody>
      </p:sp>
      <p:sp>
        <p:nvSpPr>
          <p:cNvPr id="7" name="Slide Number Placeholder 6">
            <a:extLst>
              <a:ext uri="{FF2B5EF4-FFF2-40B4-BE49-F238E27FC236}">
                <a16:creationId xmlns:a16="http://schemas.microsoft.com/office/drawing/2014/main" id="{8A7397DB-5435-30C0-4C2D-AA564AE078E5}"/>
              </a:ext>
            </a:extLst>
          </p:cNvPr>
          <p:cNvSpPr>
            <a:spLocks noGrp="1"/>
          </p:cNvSpPr>
          <p:nvPr>
            <p:ph type="sldNum" sz="quarter" idx="4"/>
          </p:nvPr>
        </p:nvSpPr>
        <p:spPr>
          <a:xfrm>
            <a:off x="296244" y="6405669"/>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0ED7928-1E7A-DE4E-9637-58B15F0A98E7}" type="slidenum">
              <a:rPr lang="en-US" smtClean="0"/>
              <a:pPr/>
              <a:t>‹#›</a:t>
            </a:fld>
            <a:endParaRPr lang="en-US" dirty="0"/>
          </a:p>
        </p:txBody>
      </p:sp>
      <p:sp>
        <p:nvSpPr>
          <p:cNvPr id="8" name="Text Placeholder 4">
            <a:extLst>
              <a:ext uri="{FF2B5EF4-FFF2-40B4-BE49-F238E27FC236}">
                <a16:creationId xmlns:a16="http://schemas.microsoft.com/office/drawing/2014/main" id="{7C592BE8-D0CA-CB83-07C6-BC1AAC5F1048}"/>
              </a:ext>
            </a:extLst>
          </p:cNvPr>
          <p:cNvSpPr>
            <a:spLocks noGrp="1"/>
          </p:cNvSpPr>
          <p:nvPr>
            <p:ph type="body" sz="quarter" idx="10" hasCustomPrompt="1"/>
          </p:nvPr>
        </p:nvSpPr>
        <p:spPr>
          <a:xfrm>
            <a:off x="8333406" y="6425513"/>
            <a:ext cx="3562350" cy="325437"/>
          </a:xfrm>
        </p:spPr>
        <p:txBody>
          <a:bodyPr anchor="ctr">
            <a:noAutofit/>
          </a:bodyPr>
          <a:lstStyle>
            <a:lvl1pPr marL="0" indent="0" algn="r">
              <a:buNone/>
              <a:defRPr sz="1200">
                <a:solidFill>
                  <a:srgbClr val="70707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Presentation Title</a:t>
            </a:r>
          </a:p>
        </p:txBody>
      </p:sp>
      <p:sp>
        <p:nvSpPr>
          <p:cNvPr id="6" name="Rectangle 5">
            <a:extLst>
              <a:ext uri="{FF2B5EF4-FFF2-40B4-BE49-F238E27FC236}">
                <a16:creationId xmlns:a16="http://schemas.microsoft.com/office/drawing/2014/main" id="{EFF05A52-017B-7B07-BC40-E2DA307914F2}"/>
              </a:ext>
            </a:extLst>
          </p:cNvPr>
          <p:cNvSpPr/>
          <p:nvPr userDrawn="1"/>
        </p:nvSpPr>
        <p:spPr>
          <a:xfrm>
            <a:off x="0" y="-1"/>
            <a:ext cx="12192000" cy="180000"/>
          </a:xfrm>
          <a:prstGeom prst="rect">
            <a:avLst/>
          </a:prstGeom>
          <a:solidFill>
            <a:srgbClr val="A2A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03230F7-CD71-0705-2969-A2F541C312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1380" y="535728"/>
            <a:ext cx="863079" cy="292488"/>
          </a:xfrm>
          <a:prstGeom prst="rect">
            <a:avLst/>
          </a:prstGeom>
        </p:spPr>
      </p:pic>
    </p:spTree>
    <p:extLst>
      <p:ext uri="{BB962C8B-B14F-4D97-AF65-F5344CB8AC3E}">
        <p14:creationId xmlns:p14="http://schemas.microsoft.com/office/powerpoint/2010/main" val="2724855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A7397DB-5435-30C0-4C2D-AA564AE078E5}"/>
              </a:ext>
            </a:extLst>
          </p:cNvPr>
          <p:cNvSpPr>
            <a:spLocks noGrp="1"/>
          </p:cNvSpPr>
          <p:nvPr>
            <p:ph type="sldNum" sz="quarter" idx="4"/>
          </p:nvPr>
        </p:nvSpPr>
        <p:spPr>
          <a:xfrm>
            <a:off x="296244" y="6405669"/>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0ED7928-1E7A-DE4E-9637-58B15F0A98E7}" type="slidenum">
              <a:rPr lang="en-US" smtClean="0"/>
              <a:pPr/>
              <a:t>‹#›</a:t>
            </a:fld>
            <a:endParaRPr lang="en-US" dirty="0"/>
          </a:p>
        </p:txBody>
      </p:sp>
      <p:sp>
        <p:nvSpPr>
          <p:cNvPr id="8" name="Text Placeholder 4">
            <a:extLst>
              <a:ext uri="{FF2B5EF4-FFF2-40B4-BE49-F238E27FC236}">
                <a16:creationId xmlns:a16="http://schemas.microsoft.com/office/drawing/2014/main" id="{7C592BE8-D0CA-CB83-07C6-BC1AAC5F1048}"/>
              </a:ext>
            </a:extLst>
          </p:cNvPr>
          <p:cNvSpPr>
            <a:spLocks noGrp="1"/>
          </p:cNvSpPr>
          <p:nvPr>
            <p:ph type="body" sz="quarter" idx="10" hasCustomPrompt="1"/>
          </p:nvPr>
        </p:nvSpPr>
        <p:spPr>
          <a:xfrm>
            <a:off x="8333406" y="6425513"/>
            <a:ext cx="3562350" cy="325437"/>
          </a:xfrm>
        </p:spPr>
        <p:txBody>
          <a:bodyPr anchor="ctr">
            <a:noAutofit/>
          </a:bodyPr>
          <a:lstStyle>
            <a:lvl1pPr marL="0" indent="0" algn="r">
              <a:buNone/>
              <a:defRPr sz="1200">
                <a:solidFill>
                  <a:srgbClr val="70707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Presentation Title</a:t>
            </a:r>
          </a:p>
        </p:txBody>
      </p:sp>
      <p:sp>
        <p:nvSpPr>
          <p:cNvPr id="6" name="Rectangle 5">
            <a:extLst>
              <a:ext uri="{FF2B5EF4-FFF2-40B4-BE49-F238E27FC236}">
                <a16:creationId xmlns:a16="http://schemas.microsoft.com/office/drawing/2014/main" id="{EFF05A52-017B-7B07-BC40-E2DA307914F2}"/>
              </a:ext>
            </a:extLst>
          </p:cNvPr>
          <p:cNvSpPr/>
          <p:nvPr userDrawn="1"/>
        </p:nvSpPr>
        <p:spPr>
          <a:xfrm>
            <a:off x="0" y="-1"/>
            <a:ext cx="12192000" cy="1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C2059D5-B6A8-8231-990E-CD67CCF7EE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1380" y="535728"/>
            <a:ext cx="863079" cy="292488"/>
          </a:xfrm>
          <a:prstGeom prst="rect">
            <a:avLst/>
          </a:prstGeom>
        </p:spPr>
      </p:pic>
      <p:sp>
        <p:nvSpPr>
          <p:cNvPr id="10" name="Title 1">
            <a:extLst>
              <a:ext uri="{FF2B5EF4-FFF2-40B4-BE49-F238E27FC236}">
                <a16:creationId xmlns:a16="http://schemas.microsoft.com/office/drawing/2014/main" id="{4F6FE352-0216-34AD-315C-E707EB0CF4CA}"/>
              </a:ext>
            </a:extLst>
          </p:cNvPr>
          <p:cNvSpPr>
            <a:spLocks noGrp="1"/>
          </p:cNvSpPr>
          <p:nvPr>
            <p:ph type="title" hasCustomPrompt="1"/>
          </p:nvPr>
        </p:nvSpPr>
        <p:spPr>
          <a:xfrm>
            <a:off x="241652" y="836007"/>
            <a:ext cx="10639728" cy="1079560"/>
          </a:xfrm>
        </p:spPr>
        <p:txBody>
          <a:bodyPr anchor="t">
            <a:normAutofit/>
          </a:bodyPr>
          <a:lstStyle>
            <a:lvl1pPr>
              <a:defRPr sz="5000"/>
            </a:lvl1pPr>
          </a:lstStyle>
          <a:p>
            <a:r>
              <a:rPr lang="en-US" dirty="0"/>
              <a:t>Slide Title</a:t>
            </a:r>
          </a:p>
        </p:txBody>
      </p:sp>
    </p:spTree>
    <p:extLst>
      <p:ext uri="{BB962C8B-B14F-4D97-AF65-F5344CB8AC3E}">
        <p14:creationId xmlns:p14="http://schemas.microsoft.com/office/powerpoint/2010/main" val="2292419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A7397DB-5435-30C0-4C2D-AA564AE078E5}"/>
              </a:ext>
            </a:extLst>
          </p:cNvPr>
          <p:cNvSpPr>
            <a:spLocks noGrp="1"/>
          </p:cNvSpPr>
          <p:nvPr>
            <p:ph type="sldNum" sz="quarter" idx="4"/>
          </p:nvPr>
        </p:nvSpPr>
        <p:spPr>
          <a:xfrm>
            <a:off x="296244" y="6405669"/>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0ED7928-1E7A-DE4E-9637-58B15F0A98E7}" type="slidenum">
              <a:rPr lang="en-US" smtClean="0"/>
              <a:pPr/>
              <a:t>‹#›</a:t>
            </a:fld>
            <a:endParaRPr lang="en-US" dirty="0"/>
          </a:p>
        </p:txBody>
      </p:sp>
      <p:sp>
        <p:nvSpPr>
          <p:cNvPr id="8" name="Text Placeholder 4">
            <a:extLst>
              <a:ext uri="{FF2B5EF4-FFF2-40B4-BE49-F238E27FC236}">
                <a16:creationId xmlns:a16="http://schemas.microsoft.com/office/drawing/2014/main" id="{7C592BE8-D0CA-CB83-07C6-BC1AAC5F1048}"/>
              </a:ext>
            </a:extLst>
          </p:cNvPr>
          <p:cNvSpPr>
            <a:spLocks noGrp="1"/>
          </p:cNvSpPr>
          <p:nvPr>
            <p:ph type="body" sz="quarter" idx="10" hasCustomPrompt="1"/>
          </p:nvPr>
        </p:nvSpPr>
        <p:spPr>
          <a:xfrm>
            <a:off x="8333406" y="6425513"/>
            <a:ext cx="3562350" cy="325437"/>
          </a:xfrm>
        </p:spPr>
        <p:txBody>
          <a:bodyPr anchor="ctr">
            <a:noAutofit/>
          </a:bodyPr>
          <a:lstStyle>
            <a:lvl1pPr marL="0" indent="0" algn="r">
              <a:buNone/>
              <a:defRPr sz="1200">
                <a:solidFill>
                  <a:srgbClr val="70707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Presentation Title</a:t>
            </a:r>
          </a:p>
        </p:txBody>
      </p:sp>
      <p:sp>
        <p:nvSpPr>
          <p:cNvPr id="6" name="Rectangle 5">
            <a:extLst>
              <a:ext uri="{FF2B5EF4-FFF2-40B4-BE49-F238E27FC236}">
                <a16:creationId xmlns:a16="http://schemas.microsoft.com/office/drawing/2014/main" id="{EFF05A52-017B-7B07-BC40-E2DA307914F2}"/>
              </a:ext>
            </a:extLst>
          </p:cNvPr>
          <p:cNvSpPr/>
          <p:nvPr userDrawn="1"/>
        </p:nvSpPr>
        <p:spPr>
          <a:xfrm>
            <a:off x="0" y="-1"/>
            <a:ext cx="12192000" cy="1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6F4A71E-6395-8C6F-1F94-9AC1AD6A13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1380" y="535728"/>
            <a:ext cx="863079" cy="292488"/>
          </a:xfrm>
          <a:prstGeom prst="rect">
            <a:avLst/>
          </a:prstGeom>
        </p:spPr>
      </p:pic>
      <p:sp>
        <p:nvSpPr>
          <p:cNvPr id="10" name="Title 1">
            <a:extLst>
              <a:ext uri="{FF2B5EF4-FFF2-40B4-BE49-F238E27FC236}">
                <a16:creationId xmlns:a16="http://schemas.microsoft.com/office/drawing/2014/main" id="{3B0C001B-3506-1529-C330-B3A0BB8580B7}"/>
              </a:ext>
            </a:extLst>
          </p:cNvPr>
          <p:cNvSpPr>
            <a:spLocks noGrp="1"/>
          </p:cNvSpPr>
          <p:nvPr>
            <p:ph type="title" hasCustomPrompt="1"/>
          </p:nvPr>
        </p:nvSpPr>
        <p:spPr>
          <a:xfrm>
            <a:off x="241652" y="836007"/>
            <a:ext cx="10639728" cy="1079560"/>
          </a:xfrm>
        </p:spPr>
        <p:txBody>
          <a:bodyPr anchor="t">
            <a:normAutofit/>
          </a:bodyPr>
          <a:lstStyle>
            <a:lvl1pPr>
              <a:defRPr sz="5000"/>
            </a:lvl1pPr>
          </a:lstStyle>
          <a:p>
            <a:r>
              <a:rPr lang="en-US" dirty="0"/>
              <a:t>Slide Title</a:t>
            </a:r>
          </a:p>
        </p:txBody>
      </p:sp>
    </p:spTree>
    <p:extLst>
      <p:ext uri="{BB962C8B-B14F-4D97-AF65-F5344CB8AC3E}">
        <p14:creationId xmlns:p14="http://schemas.microsoft.com/office/powerpoint/2010/main" val="3939594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A7397DB-5435-30C0-4C2D-AA564AE078E5}"/>
              </a:ext>
            </a:extLst>
          </p:cNvPr>
          <p:cNvSpPr>
            <a:spLocks noGrp="1"/>
          </p:cNvSpPr>
          <p:nvPr>
            <p:ph type="sldNum" sz="quarter" idx="4"/>
          </p:nvPr>
        </p:nvSpPr>
        <p:spPr>
          <a:xfrm>
            <a:off x="296244" y="6405669"/>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0ED7928-1E7A-DE4E-9637-58B15F0A98E7}" type="slidenum">
              <a:rPr lang="en-US" smtClean="0"/>
              <a:pPr/>
              <a:t>‹#›</a:t>
            </a:fld>
            <a:endParaRPr lang="en-US" dirty="0"/>
          </a:p>
        </p:txBody>
      </p:sp>
      <p:sp>
        <p:nvSpPr>
          <p:cNvPr id="8" name="Text Placeholder 4">
            <a:extLst>
              <a:ext uri="{FF2B5EF4-FFF2-40B4-BE49-F238E27FC236}">
                <a16:creationId xmlns:a16="http://schemas.microsoft.com/office/drawing/2014/main" id="{7C592BE8-D0CA-CB83-07C6-BC1AAC5F1048}"/>
              </a:ext>
            </a:extLst>
          </p:cNvPr>
          <p:cNvSpPr>
            <a:spLocks noGrp="1"/>
          </p:cNvSpPr>
          <p:nvPr>
            <p:ph type="body" sz="quarter" idx="10" hasCustomPrompt="1"/>
          </p:nvPr>
        </p:nvSpPr>
        <p:spPr>
          <a:xfrm>
            <a:off x="8333406" y="6425513"/>
            <a:ext cx="3562350" cy="325437"/>
          </a:xfrm>
        </p:spPr>
        <p:txBody>
          <a:bodyPr anchor="ctr">
            <a:noAutofit/>
          </a:bodyPr>
          <a:lstStyle>
            <a:lvl1pPr marL="0" indent="0" algn="r">
              <a:buNone/>
              <a:defRPr sz="1200">
                <a:solidFill>
                  <a:srgbClr val="70707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Presentation Title</a:t>
            </a:r>
          </a:p>
        </p:txBody>
      </p:sp>
      <p:sp>
        <p:nvSpPr>
          <p:cNvPr id="6" name="Rectangle 5">
            <a:extLst>
              <a:ext uri="{FF2B5EF4-FFF2-40B4-BE49-F238E27FC236}">
                <a16:creationId xmlns:a16="http://schemas.microsoft.com/office/drawing/2014/main" id="{EFF05A52-017B-7B07-BC40-E2DA307914F2}"/>
              </a:ext>
            </a:extLst>
          </p:cNvPr>
          <p:cNvSpPr/>
          <p:nvPr userDrawn="1"/>
        </p:nvSpPr>
        <p:spPr>
          <a:xfrm>
            <a:off x="0" y="-1"/>
            <a:ext cx="12192000" cy="18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8425475-FD3D-3B2F-93EA-BFE3A96E05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1380" y="535728"/>
            <a:ext cx="863079" cy="292488"/>
          </a:xfrm>
          <a:prstGeom prst="rect">
            <a:avLst/>
          </a:prstGeom>
        </p:spPr>
      </p:pic>
      <p:sp>
        <p:nvSpPr>
          <p:cNvPr id="10" name="Title 1">
            <a:extLst>
              <a:ext uri="{FF2B5EF4-FFF2-40B4-BE49-F238E27FC236}">
                <a16:creationId xmlns:a16="http://schemas.microsoft.com/office/drawing/2014/main" id="{2706EC3A-DFED-A1F6-1E1A-712C4480440E}"/>
              </a:ext>
            </a:extLst>
          </p:cNvPr>
          <p:cNvSpPr>
            <a:spLocks noGrp="1"/>
          </p:cNvSpPr>
          <p:nvPr>
            <p:ph type="title" hasCustomPrompt="1"/>
          </p:nvPr>
        </p:nvSpPr>
        <p:spPr>
          <a:xfrm>
            <a:off x="241652" y="836007"/>
            <a:ext cx="10639728" cy="1079560"/>
          </a:xfrm>
        </p:spPr>
        <p:txBody>
          <a:bodyPr anchor="t">
            <a:normAutofit/>
          </a:bodyPr>
          <a:lstStyle>
            <a:lvl1pPr>
              <a:defRPr sz="5000"/>
            </a:lvl1pPr>
          </a:lstStyle>
          <a:p>
            <a:r>
              <a:rPr lang="en-US" dirty="0"/>
              <a:t>Slide Title</a:t>
            </a:r>
          </a:p>
        </p:txBody>
      </p:sp>
    </p:spTree>
    <p:extLst>
      <p:ext uri="{BB962C8B-B14F-4D97-AF65-F5344CB8AC3E}">
        <p14:creationId xmlns:p14="http://schemas.microsoft.com/office/powerpoint/2010/main" val="2371336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4FBE1C1E-D8FF-0A86-BBAF-8E7EFA6A367E}"/>
              </a:ext>
            </a:extLst>
          </p:cNvPr>
          <p:cNvSpPr>
            <a:spLocks noGrp="1"/>
          </p:cNvSpPr>
          <p:nvPr>
            <p:ph type="tbl" sz="quarter" idx="11"/>
          </p:nvPr>
        </p:nvSpPr>
        <p:spPr>
          <a:xfrm>
            <a:off x="241300" y="1979612"/>
            <a:ext cx="11051206" cy="4050797"/>
          </a:xfrm>
        </p:spPr>
        <p:txBody>
          <a:bodyPr/>
          <a:lstStyle/>
          <a:p>
            <a:endParaRPr lang="en-US" dirty="0"/>
          </a:p>
        </p:txBody>
      </p:sp>
      <p:sp>
        <p:nvSpPr>
          <p:cNvPr id="7" name="Slide Number Placeholder 6">
            <a:extLst>
              <a:ext uri="{FF2B5EF4-FFF2-40B4-BE49-F238E27FC236}">
                <a16:creationId xmlns:a16="http://schemas.microsoft.com/office/drawing/2014/main" id="{8A7397DB-5435-30C0-4C2D-AA564AE078E5}"/>
              </a:ext>
            </a:extLst>
          </p:cNvPr>
          <p:cNvSpPr>
            <a:spLocks noGrp="1"/>
          </p:cNvSpPr>
          <p:nvPr>
            <p:ph type="sldNum" sz="quarter" idx="4"/>
          </p:nvPr>
        </p:nvSpPr>
        <p:spPr>
          <a:xfrm>
            <a:off x="296244" y="6405669"/>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0ED7928-1E7A-DE4E-9637-58B15F0A98E7}" type="slidenum">
              <a:rPr lang="en-US" smtClean="0"/>
              <a:pPr/>
              <a:t>‹#›</a:t>
            </a:fld>
            <a:endParaRPr lang="en-US" dirty="0"/>
          </a:p>
        </p:txBody>
      </p:sp>
      <p:sp>
        <p:nvSpPr>
          <p:cNvPr id="8" name="Text Placeholder 4">
            <a:extLst>
              <a:ext uri="{FF2B5EF4-FFF2-40B4-BE49-F238E27FC236}">
                <a16:creationId xmlns:a16="http://schemas.microsoft.com/office/drawing/2014/main" id="{7C592BE8-D0CA-CB83-07C6-BC1AAC5F1048}"/>
              </a:ext>
            </a:extLst>
          </p:cNvPr>
          <p:cNvSpPr>
            <a:spLocks noGrp="1"/>
          </p:cNvSpPr>
          <p:nvPr>
            <p:ph type="body" sz="quarter" idx="10" hasCustomPrompt="1"/>
          </p:nvPr>
        </p:nvSpPr>
        <p:spPr>
          <a:xfrm>
            <a:off x="8333406" y="6425513"/>
            <a:ext cx="3562350" cy="325437"/>
          </a:xfrm>
        </p:spPr>
        <p:txBody>
          <a:bodyPr anchor="ctr">
            <a:noAutofit/>
          </a:bodyPr>
          <a:lstStyle>
            <a:lvl1pPr marL="0" indent="0" algn="r">
              <a:buNone/>
              <a:defRPr sz="1200">
                <a:solidFill>
                  <a:srgbClr val="70707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Presentation Title</a:t>
            </a:r>
          </a:p>
        </p:txBody>
      </p:sp>
      <p:sp>
        <p:nvSpPr>
          <p:cNvPr id="6" name="Rectangle 5">
            <a:extLst>
              <a:ext uri="{FF2B5EF4-FFF2-40B4-BE49-F238E27FC236}">
                <a16:creationId xmlns:a16="http://schemas.microsoft.com/office/drawing/2014/main" id="{EFF05A52-017B-7B07-BC40-E2DA307914F2}"/>
              </a:ext>
            </a:extLst>
          </p:cNvPr>
          <p:cNvSpPr/>
          <p:nvPr userDrawn="1"/>
        </p:nvSpPr>
        <p:spPr>
          <a:xfrm>
            <a:off x="0" y="-1"/>
            <a:ext cx="12192000" cy="180000"/>
          </a:xfrm>
          <a:prstGeom prst="rect">
            <a:avLst/>
          </a:prstGeom>
          <a:solidFill>
            <a:srgbClr val="A2A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1E7C6AD-67C2-A1AF-82A1-FC5D87E0AC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1380" y="535728"/>
            <a:ext cx="863079" cy="292488"/>
          </a:xfrm>
          <a:prstGeom prst="rect">
            <a:avLst/>
          </a:prstGeom>
        </p:spPr>
      </p:pic>
      <p:sp>
        <p:nvSpPr>
          <p:cNvPr id="10" name="Title 1">
            <a:extLst>
              <a:ext uri="{FF2B5EF4-FFF2-40B4-BE49-F238E27FC236}">
                <a16:creationId xmlns:a16="http://schemas.microsoft.com/office/drawing/2014/main" id="{AC18CC8F-5E47-BB0C-E980-7C77A77148FF}"/>
              </a:ext>
            </a:extLst>
          </p:cNvPr>
          <p:cNvSpPr>
            <a:spLocks noGrp="1"/>
          </p:cNvSpPr>
          <p:nvPr>
            <p:ph type="title" hasCustomPrompt="1"/>
          </p:nvPr>
        </p:nvSpPr>
        <p:spPr>
          <a:xfrm>
            <a:off x="241652" y="836007"/>
            <a:ext cx="10639728" cy="1079560"/>
          </a:xfrm>
        </p:spPr>
        <p:txBody>
          <a:bodyPr anchor="t">
            <a:normAutofit/>
          </a:bodyPr>
          <a:lstStyle>
            <a:lvl1pPr>
              <a:defRPr sz="5000"/>
            </a:lvl1pPr>
          </a:lstStyle>
          <a:p>
            <a:r>
              <a:rPr lang="en-US" dirty="0"/>
              <a:t>Slide Title</a:t>
            </a:r>
          </a:p>
        </p:txBody>
      </p:sp>
    </p:spTree>
    <p:extLst>
      <p:ext uri="{BB962C8B-B14F-4D97-AF65-F5344CB8AC3E}">
        <p14:creationId xmlns:p14="http://schemas.microsoft.com/office/powerpoint/2010/main" val="3654363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795A5CE5-38E2-BA74-52C0-A52A4EE2AF2E}"/>
              </a:ext>
            </a:extLst>
          </p:cNvPr>
          <p:cNvSpPr>
            <a:spLocks noGrp="1"/>
          </p:cNvSpPr>
          <p:nvPr>
            <p:ph type="chart" sz="quarter" idx="11"/>
          </p:nvPr>
        </p:nvSpPr>
        <p:spPr>
          <a:xfrm>
            <a:off x="241652" y="1979612"/>
            <a:ext cx="11051206" cy="4050796"/>
          </a:xfrm>
        </p:spPr>
        <p:txBody>
          <a:bodyPr/>
          <a:lstStyle/>
          <a:p>
            <a:endParaRPr lang="en-US" dirty="0"/>
          </a:p>
        </p:txBody>
      </p:sp>
      <p:sp>
        <p:nvSpPr>
          <p:cNvPr id="7" name="Slide Number Placeholder 6">
            <a:extLst>
              <a:ext uri="{FF2B5EF4-FFF2-40B4-BE49-F238E27FC236}">
                <a16:creationId xmlns:a16="http://schemas.microsoft.com/office/drawing/2014/main" id="{8A7397DB-5435-30C0-4C2D-AA564AE078E5}"/>
              </a:ext>
            </a:extLst>
          </p:cNvPr>
          <p:cNvSpPr>
            <a:spLocks noGrp="1"/>
          </p:cNvSpPr>
          <p:nvPr>
            <p:ph type="sldNum" sz="quarter" idx="4"/>
          </p:nvPr>
        </p:nvSpPr>
        <p:spPr>
          <a:xfrm>
            <a:off x="296244" y="6405669"/>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0ED7928-1E7A-DE4E-9637-58B15F0A98E7}" type="slidenum">
              <a:rPr lang="en-US" smtClean="0"/>
              <a:pPr/>
              <a:t>‹#›</a:t>
            </a:fld>
            <a:endParaRPr lang="en-US" dirty="0"/>
          </a:p>
        </p:txBody>
      </p:sp>
      <p:sp>
        <p:nvSpPr>
          <p:cNvPr id="8" name="Text Placeholder 4">
            <a:extLst>
              <a:ext uri="{FF2B5EF4-FFF2-40B4-BE49-F238E27FC236}">
                <a16:creationId xmlns:a16="http://schemas.microsoft.com/office/drawing/2014/main" id="{7C592BE8-D0CA-CB83-07C6-BC1AAC5F1048}"/>
              </a:ext>
            </a:extLst>
          </p:cNvPr>
          <p:cNvSpPr>
            <a:spLocks noGrp="1"/>
          </p:cNvSpPr>
          <p:nvPr>
            <p:ph type="body" sz="quarter" idx="10" hasCustomPrompt="1"/>
          </p:nvPr>
        </p:nvSpPr>
        <p:spPr>
          <a:xfrm>
            <a:off x="8333406" y="6425513"/>
            <a:ext cx="3562350" cy="325437"/>
          </a:xfrm>
        </p:spPr>
        <p:txBody>
          <a:bodyPr anchor="ctr">
            <a:noAutofit/>
          </a:bodyPr>
          <a:lstStyle>
            <a:lvl1pPr marL="0" indent="0" algn="r">
              <a:buNone/>
              <a:defRPr sz="1200">
                <a:solidFill>
                  <a:srgbClr val="70707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Presentation Title</a:t>
            </a:r>
          </a:p>
        </p:txBody>
      </p:sp>
      <p:pic>
        <p:nvPicPr>
          <p:cNvPr id="9" name="Picture 8">
            <a:extLst>
              <a:ext uri="{FF2B5EF4-FFF2-40B4-BE49-F238E27FC236}">
                <a16:creationId xmlns:a16="http://schemas.microsoft.com/office/drawing/2014/main" id="{01E7C6AD-67C2-A1AF-82A1-FC5D87E0AC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1380" y="535728"/>
            <a:ext cx="863079" cy="292488"/>
          </a:xfrm>
          <a:prstGeom prst="rect">
            <a:avLst/>
          </a:prstGeom>
        </p:spPr>
      </p:pic>
      <p:sp>
        <p:nvSpPr>
          <p:cNvPr id="10" name="Title 1">
            <a:extLst>
              <a:ext uri="{FF2B5EF4-FFF2-40B4-BE49-F238E27FC236}">
                <a16:creationId xmlns:a16="http://schemas.microsoft.com/office/drawing/2014/main" id="{80628FC3-5BD5-9D3E-3D11-F8ED28B27BA6}"/>
              </a:ext>
            </a:extLst>
          </p:cNvPr>
          <p:cNvSpPr>
            <a:spLocks noGrp="1"/>
          </p:cNvSpPr>
          <p:nvPr>
            <p:ph type="title" hasCustomPrompt="1"/>
          </p:nvPr>
        </p:nvSpPr>
        <p:spPr>
          <a:xfrm>
            <a:off x="241652" y="836007"/>
            <a:ext cx="10639728" cy="1079560"/>
          </a:xfrm>
        </p:spPr>
        <p:txBody>
          <a:bodyPr anchor="t">
            <a:normAutofit/>
          </a:bodyPr>
          <a:lstStyle>
            <a:lvl1pPr>
              <a:defRPr sz="5000"/>
            </a:lvl1pPr>
          </a:lstStyle>
          <a:p>
            <a:r>
              <a:rPr lang="en-US" dirty="0"/>
              <a:t>Slide Title</a:t>
            </a:r>
          </a:p>
        </p:txBody>
      </p:sp>
      <p:sp>
        <p:nvSpPr>
          <p:cNvPr id="11" name="Rectangle 10">
            <a:extLst>
              <a:ext uri="{FF2B5EF4-FFF2-40B4-BE49-F238E27FC236}">
                <a16:creationId xmlns:a16="http://schemas.microsoft.com/office/drawing/2014/main" id="{2CB2A4BE-C837-06D5-0F2E-FAC5972D5AFA}"/>
              </a:ext>
            </a:extLst>
          </p:cNvPr>
          <p:cNvSpPr/>
          <p:nvPr userDrawn="1"/>
        </p:nvSpPr>
        <p:spPr>
          <a:xfrm>
            <a:off x="0" y="-1"/>
            <a:ext cx="12192000" cy="180000"/>
          </a:xfrm>
          <a:prstGeom prst="rect">
            <a:avLst/>
          </a:prstGeom>
          <a:solidFill>
            <a:srgbClr val="A2A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923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A7397DB-5435-30C0-4C2D-AA564AE078E5}"/>
              </a:ext>
            </a:extLst>
          </p:cNvPr>
          <p:cNvSpPr>
            <a:spLocks noGrp="1"/>
          </p:cNvSpPr>
          <p:nvPr>
            <p:ph type="sldNum" sz="quarter" idx="4"/>
          </p:nvPr>
        </p:nvSpPr>
        <p:spPr>
          <a:xfrm>
            <a:off x="296244" y="6405669"/>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0ED7928-1E7A-DE4E-9637-58B15F0A98E7}" type="slidenum">
              <a:rPr lang="en-US" smtClean="0"/>
              <a:pPr/>
              <a:t>‹#›</a:t>
            </a:fld>
            <a:endParaRPr lang="en-US" dirty="0"/>
          </a:p>
        </p:txBody>
      </p:sp>
      <p:sp>
        <p:nvSpPr>
          <p:cNvPr id="8" name="Text Placeholder 4">
            <a:extLst>
              <a:ext uri="{FF2B5EF4-FFF2-40B4-BE49-F238E27FC236}">
                <a16:creationId xmlns:a16="http://schemas.microsoft.com/office/drawing/2014/main" id="{7C592BE8-D0CA-CB83-07C6-BC1AAC5F1048}"/>
              </a:ext>
            </a:extLst>
          </p:cNvPr>
          <p:cNvSpPr>
            <a:spLocks noGrp="1"/>
          </p:cNvSpPr>
          <p:nvPr>
            <p:ph type="body" sz="quarter" idx="10" hasCustomPrompt="1"/>
          </p:nvPr>
        </p:nvSpPr>
        <p:spPr>
          <a:xfrm>
            <a:off x="8333406" y="6425513"/>
            <a:ext cx="3562350" cy="325437"/>
          </a:xfrm>
        </p:spPr>
        <p:txBody>
          <a:bodyPr anchor="ctr">
            <a:noAutofit/>
          </a:bodyPr>
          <a:lstStyle>
            <a:lvl1pPr marL="0" indent="0" algn="r">
              <a:buNone/>
              <a:defRPr sz="1200">
                <a:solidFill>
                  <a:srgbClr val="70707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Presentation Title</a:t>
            </a:r>
          </a:p>
        </p:txBody>
      </p:sp>
      <p:pic>
        <p:nvPicPr>
          <p:cNvPr id="9" name="Picture 8">
            <a:extLst>
              <a:ext uri="{FF2B5EF4-FFF2-40B4-BE49-F238E27FC236}">
                <a16:creationId xmlns:a16="http://schemas.microsoft.com/office/drawing/2014/main" id="{01E7C6AD-67C2-A1AF-82A1-FC5D87E0AC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1380" y="535728"/>
            <a:ext cx="863079" cy="292488"/>
          </a:xfrm>
          <a:prstGeom prst="rect">
            <a:avLst/>
          </a:prstGeom>
        </p:spPr>
      </p:pic>
      <p:sp>
        <p:nvSpPr>
          <p:cNvPr id="5" name="Chart Placeholder 4">
            <a:extLst>
              <a:ext uri="{FF2B5EF4-FFF2-40B4-BE49-F238E27FC236}">
                <a16:creationId xmlns:a16="http://schemas.microsoft.com/office/drawing/2014/main" id="{4FC10C84-2EE7-49FB-3282-6EF2A461023E}"/>
              </a:ext>
            </a:extLst>
          </p:cNvPr>
          <p:cNvSpPr>
            <a:spLocks noGrp="1"/>
          </p:cNvSpPr>
          <p:nvPr>
            <p:ph type="chart" sz="quarter" idx="11"/>
          </p:nvPr>
        </p:nvSpPr>
        <p:spPr>
          <a:xfrm>
            <a:off x="241300" y="1979612"/>
            <a:ext cx="11051206" cy="4050797"/>
          </a:xfrm>
        </p:spPr>
        <p:txBody>
          <a:bodyPr/>
          <a:lstStyle/>
          <a:p>
            <a:endParaRPr lang="en-US"/>
          </a:p>
        </p:txBody>
      </p:sp>
      <p:sp>
        <p:nvSpPr>
          <p:cNvPr id="10" name="Title 1">
            <a:extLst>
              <a:ext uri="{FF2B5EF4-FFF2-40B4-BE49-F238E27FC236}">
                <a16:creationId xmlns:a16="http://schemas.microsoft.com/office/drawing/2014/main" id="{B5A934AE-8974-A79D-555B-22E9395263CB}"/>
              </a:ext>
            </a:extLst>
          </p:cNvPr>
          <p:cNvSpPr>
            <a:spLocks noGrp="1"/>
          </p:cNvSpPr>
          <p:nvPr>
            <p:ph type="title" hasCustomPrompt="1"/>
          </p:nvPr>
        </p:nvSpPr>
        <p:spPr>
          <a:xfrm>
            <a:off x="241652" y="836007"/>
            <a:ext cx="10639728" cy="1079560"/>
          </a:xfrm>
        </p:spPr>
        <p:txBody>
          <a:bodyPr anchor="t">
            <a:normAutofit/>
          </a:bodyPr>
          <a:lstStyle>
            <a:lvl1pPr>
              <a:defRPr sz="5000"/>
            </a:lvl1pPr>
          </a:lstStyle>
          <a:p>
            <a:r>
              <a:rPr lang="en-US" dirty="0"/>
              <a:t>Slide Title</a:t>
            </a:r>
          </a:p>
        </p:txBody>
      </p:sp>
      <p:sp>
        <p:nvSpPr>
          <p:cNvPr id="11" name="Rectangle 10">
            <a:extLst>
              <a:ext uri="{FF2B5EF4-FFF2-40B4-BE49-F238E27FC236}">
                <a16:creationId xmlns:a16="http://schemas.microsoft.com/office/drawing/2014/main" id="{8330DED2-2A3C-7B97-B541-59A25020C0E7}"/>
              </a:ext>
            </a:extLst>
          </p:cNvPr>
          <p:cNvSpPr/>
          <p:nvPr userDrawn="1"/>
        </p:nvSpPr>
        <p:spPr>
          <a:xfrm>
            <a:off x="0" y="-1"/>
            <a:ext cx="12192000" cy="180000"/>
          </a:xfrm>
          <a:prstGeom prst="rect">
            <a:avLst/>
          </a:prstGeom>
          <a:solidFill>
            <a:srgbClr val="A2A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750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6C53A-7EAB-9212-1074-DFD743BA3657}"/>
              </a:ext>
            </a:extLst>
          </p:cNvPr>
          <p:cNvSpPr>
            <a:spLocks noGrp="1"/>
          </p:cNvSpPr>
          <p:nvPr>
            <p:ph type="title" hasCustomPrompt="1"/>
          </p:nvPr>
        </p:nvSpPr>
        <p:spPr>
          <a:xfrm>
            <a:off x="282596" y="3428999"/>
            <a:ext cx="11051206" cy="2330355"/>
          </a:xfrm>
        </p:spPr>
        <p:txBody>
          <a:bodyPr anchor="t">
            <a:normAutofit/>
          </a:bodyPr>
          <a:lstStyle>
            <a:lvl1pPr>
              <a:defRPr sz="5000"/>
            </a:lvl1pPr>
          </a:lstStyle>
          <a:p>
            <a:r>
              <a:rPr lang="en-US" sz="5400" spc="-50" dirty="0">
                <a:solidFill>
                  <a:srgbClr val="202020"/>
                </a:solidFill>
              </a:rPr>
              <a:t>Solving customers most</a:t>
            </a:r>
            <a:br>
              <a:rPr lang="en-US" sz="5400" spc="-50" dirty="0">
                <a:solidFill>
                  <a:srgbClr val="202020"/>
                </a:solidFill>
              </a:rPr>
            </a:br>
            <a:r>
              <a:rPr lang="en-US" sz="5400" spc="-50" dirty="0">
                <a:solidFill>
                  <a:srgbClr val="202020"/>
                </a:solidFill>
              </a:rPr>
              <a:t>complex challenges…</a:t>
            </a:r>
            <a:br>
              <a:rPr lang="en-US" sz="5400" spc="-50" dirty="0">
                <a:solidFill>
                  <a:srgbClr val="202020"/>
                </a:solidFill>
              </a:rPr>
            </a:br>
            <a:r>
              <a:rPr lang="en-US" sz="5400" spc="-50" dirty="0">
                <a:solidFill>
                  <a:srgbClr val="202020"/>
                </a:solidFill>
              </a:rPr>
              <a:t>finding potential in the impossible.</a:t>
            </a:r>
            <a:endParaRPr lang="en-US" dirty="0"/>
          </a:p>
        </p:txBody>
      </p:sp>
      <p:sp>
        <p:nvSpPr>
          <p:cNvPr id="7" name="Slide Number Placeholder 6">
            <a:extLst>
              <a:ext uri="{FF2B5EF4-FFF2-40B4-BE49-F238E27FC236}">
                <a16:creationId xmlns:a16="http://schemas.microsoft.com/office/drawing/2014/main" id="{8A7397DB-5435-30C0-4C2D-AA564AE078E5}"/>
              </a:ext>
            </a:extLst>
          </p:cNvPr>
          <p:cNvSpPr>
            <a:spLocks noGrp="1"/>
          </p:cNvSpPr>
          <p:nvPr>
            <p:ph type="sldNum" sz="quarter" idx="4"/>
          </p:nvPr>
        </p:nvSpPr>
        <p:spPr>
          <a:xfrm>
            <a:off x="296244" y="6405669"/>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0ED7928-1E7A-DE4E-9637-58B15F0A98E7}" type="slidenum">
              <a:rPr lang="en-US" smtClean="0"/>
              <a:pPr/>
              <a:t>‹#›</a:t>
            </a:fld>
            <a:endParaRPr lang="en-US" dirty="0"/>
          </a:p>
        </p:txBody>
      </p:sp>
      <p:sp>
        <p:nvSpPr>
          <p:cNvPr id="8" name="Text Placeholder 4">
            <a:extLst>
              <a:ext uri="{FF2B5EF4-FFF2-40B4-BE49-F238E27FC236}">
                <a16:creationId xmlns:a16="http://schemas.microsoft.com/office/drawing/2014/main" id="{7C592BE8-D0CA-CB83-07C6-BC1AAC5F1048}"/>
              </a:ext>
            </a:extLst>
          </p:cNvPr>
          <p:cNvSpPr>
            <a:spLocks noGrp="1"/>
          </p:cNvSpPr>
          <p:nvPr>
            <p:ph type="body" sz="quarter" idx="10" hasCustomPrompt="1"/>
          </p:nvPr>
        </p:nvSpPr>
        <p:spPr>
          <a:xfrm>
            <a:off x="8333406" y="6425513"/>
            <a:ext cx="3562350" cy="325437"/>
          </a:xfrm>
        </p:spPr>
        <p:txBody>
          <a:bodyPr anchor="ctr">
            <a:noAutofit/>
          </a:bodyPr>
          <a:lstStyle>
            <a:lvl1pPr marL="0" indent="0" algn="r">
              <a:buNone/>
              <a:defRPr sz="1200">
                <a:solidFill>
                  <a:srgbClr val="70707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Presentation Title</a:t>
            </a:r>
          </a:p>
        </p:txBody>
      </p:sp>
      <p:pic>
        <p:nvPicPr>
          <p:cNvPr id="9" name="Picture 8" descr="A picture containing blur, colorful&#10;&#10;Description automatically generated">
            <a:extLst>
              <a:ext uri="{FF2B5EF4-FFF2-40B4-BE49-F238E27FC236}">
                <a16:creationId xmlns:a16="http://schemas.microsoft.com/office/drawing/2014/main" id="{5ECD5FCC-B771-7A6A-A98D-DFDEC6671AC3}"/>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a:stretch/>
        </p:blipFill>
        <p:spPr>
          <a:xfrm>
            <a:off x="4062116" y="0"/>
            <a:ext cx="8129884" cy="2742453"/>
          </a:xfrm>
          <a:prstGeom prst="rect">
            <a:avLst/>
          </a:prstGeom>
        </p:spPr>
      </p:pic>
      <p:sp>
        <p:nvSpPr>
          <p:cNvPr id="10" name="Rectangle 9">
            <a:extLst>
              <a:ext uri="{FF2B5EF4-FFF2-40B4-BE49-F238E27FC236}">
                <a16:creationId xmlns:a16="http://schemas.microsoft.com/office/drawing/2014/main" id="{4E978C46-64DE-03CB-5BD6-D57EFB451933}"/>
              </a:ext>
            </a:extLst>
          </p:cNvPr>
          <p:cNvSpPr/>
          <p:nvPr userDrawn="1"/>
        </p:nvSpPr>
        <p:spPr>
          <a:xfrm>
            <a:off x="0" y="0"/>
            <a:ext cx="4062116" cy="2742453"/>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80CE509-8069-EBD6-2373-B7AA1C35AD7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34108" y="953228"/>
            <a:ext cx="1993900" cy="675711"/>
          </a:xfrm>
          <a:prstGeom prst="rect">
            <a:avLst/>
          </a:prstGeom>
        </p:spPr>
      </p:pic>
      <p:sp>
        <p:nvSpPr>
          <p:cNvPr id="15" name="Text Placeholder 20">
            <a:extLst>
              <a:ext uri="{FF2B5EF4-FFF2-40B4-BE49-F238E27FC236}">
                <a16:creationId xmlns:a16="http://schemas.microsoft.com/office/drawing/2014/main" id="{150546CD-6BE0-0BEB-31A6-717AC8E40132}"/>
              </a:ext>
            </a:extLst>
          </p:cNvPr>
          <p:cNvSpPr>
            <a:spLocks noGrp="1"/>
          </p:cNvSpPr>
          <p:nvPr>
            <p:ph type="body" sz="quarter" idx="36" hasCustomPrompt="1"/>
          </p:nvPr>
        </p:nvSpPr>
        <p:spPr>
          <a:xfrm>
            <a:off x="4644870" y="734833"/>
            <a:ext cx="6647988" cy="1463854"/>
          </a:xfr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 leading materials solutions provider delivering critical components that enhance performance of everyday products used around the world.</a:t>
            </a:r>
          </a:p>
        </p:txBody>
      </p:sp>
    </p:spTree>
    <p:extLst>
      <p:ext uri="{BB962C8B-B14F-4D97-AF65-F5344CB8AC3E}">
        <p14:creationId xmlns:p14="http://schemas.microsoft.com/office/powerpoint/2010/main" val="1350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1561D-8AEB-9A41-390F-758416211423}"/>
              </a:ext>
            </a:extLst>
          </p:cNvPr>
          <p:cNvSpPr>
            <a:spLocks noGrp="1"/>
          </p:cNvSpPr>
          <p:nvPr>
            <p:ph type="title" hasCustomPrompt="1"/>
          </p:nvPr>
        </p:nvSpPr>
        <p:spPr>
          <a:xfrm>
            <a:off x="238539" y="1756488"/>
            <a:ext cx="11115261" cy="612000"/>
          </a:xfrm>
        </p:spPr>
        <p:txBody>
          <a:bodyPr>
            <a:noAutofit/>
          </a:bodyPr>
          <a:lstStyle>
            <a:lvl1pPr>
              <a:defRPr sz="5000"/>
            </a:lvl1pPr>
          </a:lstStyle>
          <a:p>
            <a:r>
              <a:rPr lang="en-US" dirty="0"/>
              <a:t>Agenda</a:t>
            </a:r>
          </a:p>
        </p:txBody>
      </p:sp>
      <p:pic>
        <p:nvPicPr>
          <p:cNvPr id="4" name="Picture 3">
            <a:extLst>
              <a:ext uri="{FF2B5EF4-FFF2-40B4-BE49-F238E27FC236}">
                <a16:creationId xmlns:a16="http://schemas.microsoft.com/office/drawing/2014/main" id="{BABA74DD-DC6A-BBC0-99CA-994194E263A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a:stretch/>
        </p:blipFill>
        <p:spPr>
          <a:xfrm>
            <a:off x="1" y="-1"/>
            <a:ext cx="10823998" cy="1370031"/>
          </a:xfrm>
          <a:prstGeom prst="rect">
            <a:avLst/>
          </a:prstGeom>
        </p:spPr>
      </p:pic>
      <p:sp>
        <p:nvSpPr>
          <p:cNvPr id="5" name="Rectangle 4">
            <a:extLst>
              <a:ext uri="{FF2B5EF4-FFF2-40B4-BE49-F238E27FC236}">
                <a16:creationId xmlns:a16="http://schemas.microsoft.com/office/drawing/2014/main" id="{0B7DAA54-9821-64C9-8FEE-2ADEA5BA18E4}"/>
              </a:ext>
            </a:extLst>
          </p:cNvPr>
          <p:cNvSpPr/>
          <p:nvPr userDrawn="1"/>
        </p:nvSpPr>
        <p:spPr>
          <a:xfrm>
            <a:off x="10356115" y="0"/>
            <a:ext cx="1835885" cy="1370029"/>
          </a:xfrm>
          <a:prstGeom prst="rect">
            <a:avLst/>
          </a:prstGeom>
          <a:solidFill>
            <a:srgbClr val="A2A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6" name="Picture 5">
            <a:extLst>
              <a:ext uri="{FF2B5EF4-FFF2-40B4-BE49-F238E27FC236}">
                <a16:creationId xmlns:a16="http://schemas.microsoft.com/office/drawing/2014/main" id="{BA6B61A4-563E-C654-2131-12D0DD3A646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885048" y="537757"/>
            <a:ext cx="863082" cy="292489"/>
          </a:xfrm>
          <a:prstGeom prst="rect">
            <a:avLst/>
          </a:prstGeom>
        </p:spPr>
      </p:pic>
      <p:sp>
        <p:nvSpPr>
          <p:cNvPr id="7" name="Slide Number Placeholder 6">
            <a:extLst>
              <a:ext uri="{FF2B5EF4-FFF2-40B4-BE49-F238E27FC236}">
                <a16:creationId xmlns:a16="http://schemas.microsoft.com/office/drawing/2014/main" id="{89ECECF1-8BC7-000C-29B9-9B79C1765B02}"/>
              </a:ext>
            </a:extLst>
          </p:cNvPr>
          <p:cNvSpPr>
            <a:spLocks noGrp="1"/>
          </p:cNvSpPr>
          <p:nvPr>
            <p:ph type="sldNum" sz="quarter" idx="4"/>
          </p:nvPr>
        </p:nvSpPr>
        <p:spPr>
          <a:xfrm>
            <a:off x="296244" y="6405669"/>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0ED7928-1E7A-DE4E-9637-58B15F0A98E7}" type="slidenum">
              <a:rPr lang="en-US" smtClean="0"/>
              <a:pPr/>
              <a:t>‹#›</a:t>
            </a:fld>
            <a:endParaRPr lang="en-US" dirty="0"/>
          </a:p>
        </p:txBody>
      </p:sp>
      <p:sp>
        <p:nvSpPr>
          <p:cNvPr id="8" name="Text Placeholder 4">
            <a:extLst>
              <a:ext uri="{FF2B5EF4-FFF2-40B4-BE49-F238E27FC236}">
                <a16:creationId xmlns:a16="http://schemas.microsoft.com/office/drawing/2014/main" id="{83C64C23-3F2E-F41B-E9AE-FB756B180517}"/>
              </a:ext>
            </a:extLst>
          </p:cNvPr>
          <p:cNvSpPr>
            <a:spLocks noGrp="1"/>
          </p:cNvSpPr>
          <p:nvPr>
            <p:ph type="body" sz="quarter" idx="10" hasCustomPrompt="1"/>
          </p:nvPr>
        </p:nvSpPr>
        <p:spPr>
          <a:xfrm>
            <a:off x="8333406" y="6425513"/>
            <a:ext cx="3562350" cy="325437"/>
          </a:xfrm>
        </p:spPr>
        <p:txBody>
          <a:bodyPr anchor="ctr">
            <a:noAutofit/>
          </a:bodyPr>
          <a:lstStyle>
            <a:lvl1pPr marL="0" indent="0" algn="r">
              <a:buNone/>
              <a:defRPr sz="1200">
                <a:solidFill>
                  <a:srgbClr val="70707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Presentation Title</a:t>
            </a:r>
          </a:p>
        </p:txBody>
      </p:sp>
      <p:sp>
        <p:nvSpPr>
          <p:cNvPr id="21" name="Text Placeholder 20">
            <a:extLst>
              <a:ext uri="{FF2B5EF4-FFF2-40B4-BE49-F238E27FC236}">
                <a16:creationId xmlns:a16="http://schemas.microsoft.com/office/drawing/2014/main" id="{01CE4805-CFD6-C823-C240-1D26FA3AD055}"/>
              </a:ext>
            </a:extLst>
          </p:cNvPr>
          <p:cNvSpPr>
            <a:spLocks noGrp="1"/>
          </p:cNvSpPr>
          <p:nvPr>
            <p:ph type="body" sz="quarter" idx="11" hasCustomPrompt="1"/>
          </p:nvPr>
        </p:nvSpPr>
        <p:spPr>
          <a:xfrm>
            <a:off x="238539" y="3023718"/>
            <a:ext cx="1453197" cy="510625"/>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500"/>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25" name="Text Placeholder 20">
            <a:extLst>
              <a:ext uri="{FF2B5EF4-FFF2-40B4-BE49-F238E27FC236}">
                <a16:creationId xmlns:a16="http://schemas.microsoft.com/office/drawing/2014/main" id="{EDC18F77-FE22-C097-48FD-020CAA9CD752}"/>
              </a:ext>
            </a:extLst>
          </p:cNvPr>
          <p:cNvSpPr>
            <a:spLocks noGrp="1"/>
          </p:cNvSpPr>
          <p:nvPr>
            <p:ph type="body" sz="quarter" idx="13" hasCustomPrompt="1"/>
          </p:nvPr>
        </p:nvSpPr>
        <p:spPr>
          <a:xfrm>
            <a:off x="2227359" y="3023718"/>
            <a:ext cx="1453197" cy="510625"/>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500"/>
            </a:lvl1pPr>
            <a:lvl2pPr marL="457200" indent="0">
              <a:buNone/>
              <a:defRPr/>
            </a:lvl2pPr>
            <a:lvl3pPr marL="914400" indent="0">
              <a:buNone/>
              <a:defRPr/>
            </a:lvl3pPr>
            <a:lvl4pPr marL="1371600" indent="0">
              <a:buNone/>
              <a:defRPr/>
            </a:lvl4pPr>
            <a:lvl5pPr marL="1828800" indent="0">
              <a:buNone/>
              <a:defRPr/>
            </a:lvl5pPr>
          </a:lstStyle>
          <a:p>
            <a:pPr lvl="0"/>
            <a:r>
              <a:rPr lang="en-US" dirty="0"/>
              <a:t>3</a:t>
            </a:r>
          </a:p>
        </p:txBody>
      </p:sp>
      <p:sp>
        <p:nvSpPr>
          <p:cNvPr id="27" name="Text Placeholder 20">
            <a:extLst>
              <a:ext uri="{FF2B5EF4-FFF2-40B4-BE49-F238E27FC236}">
                <a16:creationId xmlns:a16="http://schemas.microsoft.com/office/drawing/2014/main" id="{BE616AF5-7D5A-22D6-8A6E-15A666F3E625}"/>
              </a:ext>
            </a:extLst>
          </p:cNvPr>
          <p:cNvSpPr>
            <a:spLocks noGrp="1"/>
          </p:cNvSpPr>
          <p:nvPr>
            <p:ph type="body" sz="quarter" idx="15" hasCustomPrompt="1"/>
          </p:nvPr>
        </p:nvSpPr>
        <p:spPr>
          <a:xfrm>
            <a:off x="4216179" y="3023718"/>
            <a:ext cx="1453197" cy="510625"/>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500"/>
            </a:lvl1pPr>
            <a:lvl2pPr marL="457200" indent="0">
              <a:buNone/>
              <a:defRPr/>
            </a:lvl2pPr>
            <a:lvl3pPr marL="914400" indent="0">
              <a:buNone/>
              <a:defRPr/>
            </a:lvl3pPr>
            <a:lvl4pPr marL="1371600" indent="0">
              <a:buNone/>
              <a:defRPr/>
            </a:lvl4pPr>
            <a:lvl5pPr marL="1828800" indent="0">
              <a:buNone/>
              <a:defRPr/>
            </a:lvl5pPr>
          </a:lstStyle>
          <a:p>
            <a:pPr lvl="0"/>
            <a:r>
              <a:rPr lang="en-US" dirty="0"/>
              <a:t>6</a:t>
            </a:r>
          </a:p>
        </p:txBody>
      </p:sp>
      <p:sp>
        <p:nvSpPr>
          <p:cNvPr id="29" name="Text Placeholder 20">
            <a:extLst>
              <a:ext uri="{FF2B5EF4-FFF2-40B4-BE49-F238E27FC236}">
                <a16:creationId xmlns:a16="http://schemas.microsoft.com/office/drawing/2014/main" id="{7937D805-8257-B76F-E9CC-CD73A8ABC85D}"/>
              </a:ext>
            </a:extLst>
          </p:cNvPr>
          <p:cNvSpPr>
            <a:spLocks noGrp="1"/>
          </p:cNvSpPr>
          <p:nvPr>
            <p:ph type="body" sz="quarter" idx="17" hasCustomPrompt="1"/>
          </p:nvPr>
        </p:nvSpPr>
        <p:spPr>
          <a:xfrm>
            <a:off x="6204999" y="3023718"/>
            <a:ext cx="1453197" cy="510625"/>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500"/>
            </a:lvl1pPr>
            <a:lvl2pPr marL="457200" indent="0">
              <a:buNone/>
              <a:defRPr/>
            </a:lvl2pPr>
            <a:lvl3pPr marL="914400" indent="0">
              <a:buNone/>
              <a:defRPr/>
            </a:lvl3pPr>
            <a:lvl4pPr marL="1371600" indent="0">
              <a:buNone/>
              <a:defRPr/>
            </a:lvl4pPr>
            <a:lvl5pPr marL="1828800" indent="0">
              <a:buNone/>
              <a:defRPr/>
            </a:lvl5pPr>
          </a:lstStyle>
          <a:p>
            <a:pPr lvl="0"/>
            <a:r>
              <a:rPr lang="en-US" dirty="0"/>
              <a:t>9</a:t>
            </a:r>
          </a:p>
        </p:txBody>
      </p:sp>
      <p:sp>
        <p:nvSpPr>
          <p:cNvPr id="31" name="Text Placeholder 20">
            <a:extLst>
              <a:ext uri="{FF2B5EF4-FFF2-40B4-BE49-F238E27FC236}">
                <a16:creationId xmlns:a16="http://schemas.microsoft.com/office/drawing/2014/main" id="{D8742E7B-7DFA-5196-10D7-E226F1DFF13E}"/>
              </a:ext>
            </a:extLst>
          </p:cNvPr>
          <p:cNvSpPr>
            <a:spLocks noGrp="1"/>
          </p:cNvSpPr>
          <p:nvPr>
            <p:ph type="body" sz="quarter" idx="19" hasCustomPrompt="1"/>
          </p:nvPr>
        </p:nvSpPr>
        <p:spPr>
          <a:xfrm>
            <a:off x="8182389" y="3023718"/>
            <a:ext cx="1453197" cy="510625"/>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500"/>
            </a:lvl1pPr>
            <a:lvl2pPr marL="457200" indent="0">
              <a:buNone/>
              <a:defRPr/>
            </a:lvl2pPr>
            <a:lvl3pPr marL="914400" indent="0">
              <a:buNone/>
              <a:defRPr/>
            </a:lvl3pPr>
            <a:lvl4pPr marL="1371600" indent="0">
              <a:buNone/>
              <a:defRPr/>
            </a:lvl4pPr>
            <a:lvl5pPr marL="1828800" indent="0">
              <a:buNone/>
              <a:defRPr/>
            </a:lvl5pPr>
          </a:lstStyle>
          <a:p>
            <a:pPr lvl="0"/>
            <a:r>
              <a:rPr lang="en-US" dirty="0"/>
              <a:t>12</a:t>
            </a:r>
          </a:p>
        </p:txBody>
      </p:sp>
      <p:sp>
        <p:nvSpPr>
          <p:cNvPr id="33" name="Text Placeholder 20">
            <a:extLst>
              <a:ext uri="{FF2B5EF4-FFF2-40B4-BE49-F238E27FC236}">
                <a16:creationId xmlns:a16="http://schemas.microsoft.com/office/drawing/2014/main" id="{DF442AC8-686F-7B31-0AD9-C52214DCFA99}"/>
              </a:ext>
            </a:extLst>
          </p:cNvPr>
          <p:cNvSpPr>
            <a:spLocks noGrp="1"/>
          </p:cNvSpPr>
          <p:nvPr>
            <p:ph type="body" sz="quarter" idx="21" hasCustomPrompt="1"/>
          </p:nvPr>
        </p:nvSpPr>
        <p:spPr>
          <a:xfrm>
            <a:off x="10182639" y="3023718"/>
            <a:ext cx="1453197" cy="510625"/>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500"/>
            </a:lvl1pPr>
            <a:lvl2pPr marL="457200" indent="0">
              <a:buNone/>
              <a:defRPr/>
            </a:lvl2pPr>
            <a:lvl3pPr marL="914400" indent="0">
              <a:buNone/>
              <a:defRPr/>
            </a:lvl3pPr>
            <a:lvl4pPr marL="1371600" indent="0">
              <a:buNone/>
              <a:defRPr/>
            </a:lvl4pPr>
            <a:lvl5pPr marL="1828800" indent="0">
              <a:buNone/>
              <a:defRPr/>
            </a:lvl5pPr>
          </a:lstStyle>
          <a:p>
            <a:pPr lvl="0"/>
            <a:r>
              <a:rPr lang="en-US" dirty="0"/>
              <a:t>15</a:t>
            </a:r>
          </a:p>
        </p:txBody>
      </p:sp>
      <p:sp>
        <p:nvSpPr>
          <p:cNvPr id="35" name="Text Placeholder 20">
            <a:extLst>
              <a:ext uri="{FF2B5EF4-FFF2-40B4-BE49-F238E27FC236}">
                <a16:creationId xmlns:a16="http://schemas.microsoft.com/office/drawing/2014/main" id="{B69F45CC-5B04-B89D-7604-3919B998CF78}"/>
              </a:ext>
            </a:extLst>
          </p:cNvPr>
          <p:cNvSpPr>
            <a:spLocks noGrp="1"/>
          </p:cNvSpPr>
          <p:nvPr>
            <p:ph type="body" sz="quarter" idx="23" hasCustomPrompt="1"/>
          </p:nvPr>
        </p:nvSpPr>
        <p:spPr>
          <a:xfrm>
            <a:off x="238539" y="4517982"/>
            <a:ext cx="1453197" cy="510625"/>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500"/>
            </a:lvl1pPr>
            <a:lvl2pPr marL="457200" indent="0">
              <a:buNone/>
              <a:defRPr/>
            </a:lvl2pPr>
            <a:lvl3pPr marL="914400" indent="0">
              <a:buNone/>
              <a:defRPr/>
            </a:lvl3pPr>
            <a:lvl4pPr marL="1371600" indent="0">
              <a:buNone/>
              <a:defRPr/>
            </a:lvl4pPr>
            <a:lvl5pPr marL="1828800" indent="0">
              <a:buNone/>
              <a:defRPr/>
            </a:lvl5pPr>
          </a:lstStyle>
          <a:p>
            <a:pPr lvl="0"/>
            <a:r>
              <a:rPr lang="en-US" dirty="0"/>
              <a:t>18</a:t>
            </a:r>
          </a:p>
        </p:txBody>
      </p:sp>
      <p:sp>
        <p:nvSpPr>
          <p:cNvPr id="37" name="Text Placeholder 20">
            <a:extLst>
              <a:ext uri="{FF2B5EF4-FFF2-40B4-BE49-F238E27FC236}">
                <a16:creationId xmlns:a16="http://schemas.microsoft.com/office/drawing/2014/main" id="{002AB860-47F5-9569-0E6F-477EF51F1C4D}"/>
              </a:ext>
            </a:extLst>
          </p:cNvPr>
          <p:cNvSpPr>
            <a:spLocks noGrp="1"/>
          </p:cNvSpPr>
          <p:nvPr>
            <p:ph type="body" sz="quarter" idx="25" hasCustomPrompt="1"/>
          </p:nvPr>
        </p:nvSpPr>
        <p:spPr>
          <a:xfrm>
            <a:off x="2227359" y="4517982"/>
            <a:ext cx="1453197" cy="510625"/>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500"/>
            </a:lvl1pPr>
            <a:lvl2pPr marL="457200" indent="0">
              <a:buNone/>
              <a:defRPr/>
            </a:lvl2pPr>
            <a:lvl3pPr marL="914400" indent="0">
              <a:buNone/>
              <a:defRPr/>
            </a:lvl3pPr>
            <a:lvl4pPr marL="1371600" indent="0">
              <a:buNone/>
              <a:defRPr/>
            </a:lvl4pPr>
            <a:lvl5pPr marL="1828800" indent="0">
              <a:buNone/>
              <a:defRPr/>
            </a:lvl5pPr>
          </a:lstStyle>
          <a:p>
            <a:pPr lvl="0"/>
            <a:r>
              <a:rPr lang="en-US" dirty="0"/>
              <a:t>21</a:t>
            </a:r>
          </a:p>
        </p:txBody>
      </p:sp>
      <p:sp>
        <p:nvSpPr>
          <p:cNvPr id="39" name="Text Placeholder 20">
            <a:extLst>
              <a:ext uri="{FF2B5EF4-FFF2-40B4-BE49-F238E27FC236}">
                <a16:creationId xmlns:a16="http://schemas.microsoft.com/office/drawing/2014/main" id="{9292F5A0-9A40-B61F-722E-41AFC8C2C8B4}"/>
              </a:ext>
            </a:extLst>
          </p:cNvPr>
          <p:cNvSpPr>
            <a:spLocks noGrp="1"/>
          </p:cNvSpPr>
          <p:nvPr>
            <p:ph type="body" sz="quarter" idx="27" hasCustomPrompt="1"/>
          </p:nvPr>
        </p:nvSpPr>
        <p:spPr>
          <a:xfrm>
            <a:off x="4216179" y="4517982"/>
            <a:ext cx="1453197" cy="510625"/>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500"/>
            </a:lvl1pPr>
            <a:lvl2pPr marL="457200" indent="0">
              <a:buNone/>
              <a:defRPr/>
            </a:lvl2pPr>
            <a:lvl3pPr marL="914400" indent="0">
              <a:buNone/>
              <a:defRPr/>
            </a:lvl3pPr>
            <a:lvl4pPr marL="1371600" indent="0">
              <a:buNone/>
              <a:defRPr/>
            </a:lvl4pPr>
            <a:lvl5pPr marL="1828800" indent="0">
              <a:buNone/>
              <a:defRPr/>
            </a:lvl5pPr>
          </a:lstStyle>
          <a:p>
            <a:pPr lvl="0"/>
            <a:r>
              <a:rPr lang="en-US" dirty="0"/>
              <a:t>25</a:t>
            </a:r>
          </a:p>
        </p:txBody>
      </p:sp>
      <p:sp>
        <p:nvSpPr>
          <p:cNvPr id="41" name="Text Placeholder 20">
            <a:extLst>
              <a:ext uri="{FF2B5EF4-FFF2-40B4-BE49-F238E27FC236}">
                <a16:creationId xmlns:a16="http://schemas.microsoft.com/office/drawing/2014/main" id="{83562DC6-5405-0E8C-39DC-C19842B7778A}"/>
              </a:ext>
            </a:extLst>
          </p:cNvPr>
          <p:cNvSpPr>
            <a:spLocks noGrp="1"/>
          </p:cNvSpPr>
          <p:nvPr>
            <p:ph type="body" sz="quarter" idx="29" hasCustomPrompt="1"/>
          </p:nvPr>
        </p:nvSpPr>
        <p:spPr>
          <a:xfrm>
            <a:off x="6204999" y="4517982"/>
            <a:ext cx="1453197" cy="510625"/>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500"/>
            </a:lvl1pPr>
            <a:lvl2pPr marL="457200" indent="0">
              <a:buNone/>
              <a:defRPr/>
            </a:lvl2pPr>
            <a:lvl3pPr marL="914400" indent="0">
              <a:buNone/>
              <a:defRPr/>
            </a:lvl3pPr>
            <a:lvl4pPr marL="1371600" indent="0">
              <a:buNone/>
              <a:defRPr/>
            </a:lvl4pPr>
            <a:lvl5pPr marL="1828800" indent="0">
              <a:buNone/>
              <a:defRPr/>
            </a:lvl5pPr>
          </a:lstStyle>
          <a:p>
            <a:pPr lvl="0"/>
            <a:r>
              <a:rPr lang="en-US" dirty="0"/>
              <a:t>28</a:t>
            </a:r>
          </a:p>
        </p:txBody>
      </p:sp>
      <p:sp>
        <p:nvSpPr>
          <p:cNvPr id="43" name="Text Placeholder 20">
            <a:extLst>
              <a:ext uri="{FF2B5EF4-FFF2-40B4-BE49-F238E27FC236}">
                <a16:creationId xmlns:a16="http://schemas.microsoft.com/office/drawing/2014/main" id="{C1357FB0-9E43-BCB6-8C31-77E0D24B6701}"/>
              </a:ext>
            </a:extLst>
          </p:cNvPr>
          <p:cNvSpPr>
            <a:spLocks noGrp="1"/>
          </p:cNvSpPr>
          <p:nvPr>
            <p:ph type="body" sz="quarter" idx="31" hasCustomPrompt="1"/>
          </p:nvPr>
        </p:nvSpPr>
        <p:spPr>
          <a:xfrm>
            <a:off x="8182389" y="4517982"/>
            <a:ext cx="1453197" cy="510625"/>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500"/>
            </a:lvl1pPr>
            <a:lvl2pPr marL="457200" indent="0">
              <a:buNone/>
              <a:defRPr/>
            </a:lvl2pPr>
            <a:lvl3pPr marL="914400" indent="0">
              <a:buNone/>
              <a:defRPr/>
            </a:lvl3pPr>
            <a:lvl4pPr marL="1371600" indent="0">
              <a:buNone/>
              <a:defRPr/>
            </a:lvl4pPr>
            <a:lvl5pPr marL="1828800" indent="0">
              <a:buNone/>
              <a:defRPr/>
            </a:lvl5pPr>
          </a:lstStyle>
          <a:p>
            <a:pPr lvl="0"/>
            <a:r>
              <a:rPr lang="en-US" dirty="0"/>
              <a:t>31</a:t>
            </a:r>
          </a:p>
        </p:txBody>
      </p:sp>
      <p:sp>
        <p:nvSpPr>
          <p:cNvPr id="45" name="Text Placeholder 20">
            <a:extLst>
              <a:ext uri="{FF2B5EF4-FFF2-40B4-BE49-F238E27FC236}">
                <a16:creationId xmlns:a16="http://schemas.microsoft.com/office/drawing/2014/main" id="{ADD41F51-E9C9-931B-5F58-F149CBEE107D}"/>
              </a:ext>
            </a:extLst>
          </p:cNvPr>
          <p:cNvSpPr>
            <a:spLocks noGrp="1"/>
          </p:cNvSpPr>
          <p:nvPr>
            <p:ph type="body" sz="quarter" idx="33" hasCustomPrompt="1"/>
          </p:nvPr>
        </p:nvSpPr>
        <p:spPr>
          <a:xfrm>
            <a:off x="10182639" y="4517982"/>
            <a:ext cx="1453197" cy="510625"/>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500"/>
            </a:lvl1pPr>
            <a:lvl2pPr marL="457200" indent="0">
              <a:buNone/>
              <a:defRPr/>
            </a:lvl2pPr>
            <a:lvl3pPr marL="914400" indent="0">
              <a:buNone/>
              <a:defRPr/>
            </a:lvl3pPr>
            <a:lvl4pPr marL="1371600" indent="0">
              <a:buNone/>
              <a:defRPr/>
            </a:lvl4pPr>
            <a:lvl5pPr marL="1828800" indent="0">
              <a:buNone/>
              <a:defRPr/>
            </a:lvl5pPr>
          </a:lstStyle>
          <a:p>
            <a:pPr lvl="0"/>
            <a:r>
              <a:rPr lang="en-US" dirty="0"/>
              <a:t>34</a:t>
            </a:r>
          </a:p>
        </p:txBody>
      </p:sp>
      <p:sp>
        <p:nvSpPr>
          <p:cNvPr id="52" name="Text Placeholder 20">
            <a:extLst>
              <a:ext uri="{FF2B5EF4-FFF2-40B4-BE49-F238E27FC236}">
                <a16:creationId xmlns:a16="http://schemas.microsoft.com/office/drawing/2014/main" id="{6C075DB3-E6A8-A9FC-0403-0B976263E497}"/>
              </a:ext>
            </a:extLst>
          </p:cNvPr>
          <p:cNvSpPr>
            <a:spLocks noGrp="1"/>
          </p:cNvSpPr>
          <p:nvPr>
            <p:ph type="body" sz="quarter" idx="36" hasCustomPrompt="1"/>
          </p:nvPr>
        </p:nvSpPr>
        <p:spPr>
          <a:xfrm>
            <a:off x="238539" y="3534343"/>
            <a:ext cx="1453197" cy="860419"/>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500">
                <a:solidFill>
                  <a:srgbClr val="707070"/>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endParaRPr lang="en-US" dirty="0"/>
          </a:p>
        </p:txBody>
      </p:sp>
      <p:sp>
        <p:nvSpPr>
          <p:cNvPr id="56" name="Text Placeholder 20">
            <a:extLst>
              <a:ext uri="{FF2B5EF4-FFF2-40B4-BE49-F238E27FC236}">
                <a16:creationId xmlns:a16="http://schemas.microsoft.com/office/drawing/2014/main" id="{AFAE2328-FC9F-53F1-2B30-D88C46F23912}"/>
              </a:ext>
            </a:extLst>
          </p:cNvPr>
          <p:cNvSpPr>
            <a:spLocks noGrp="1"/>
          </p:cNvSpPr>
          <p:nvPr>
            <p:ph type="body" sz="quarter" idx="37" hasCustomPrompt="1"/>
          </p:nvPr>
        </p:nvSpPr>
        <p:spPr>
          <a:xfrm>
            <a:off x="238539" y="5028607"/>
            <a:ext cx="1453197" cy="860419"/>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500">
                <a:solidFill>
                  <a:srgbClr val="707070"/>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endParaRPr lang="en-US" dirty="0"/>
          </a:p>
        </p:txBody>
      </p:sp>
      <p:sp>
        <p:nvSpPr>
          <p:cNvPr id="57" name="Text Placeholder 20">
            <a:extLst>
              <a:ext uri="{FF2B5EF4-FFF2-40B4-BE49-F238E27FC236}">
                <a16:creationId xmlns:a16="http://schemas.microsoft.com/office/drawing/2014/main" id="{8233448D-62D1-6054-A812-D598E2A51A7A}"/>
              </a:ext>
            </a:extLst>
          </p:cNvPr>
          <p:cNvSpPr>
            <a:spLocks noGrp="1"/>
          </p:cNvSpPr>
          <p:nvPr>
            <p:ph type="body" sz="quarter" idx="38" hasCustomPrompt="1"/>
          </p:nvPr>
        </p:nvSpPr>
        <p:spPr>
          <a:xfrm>
            <a:off x="2227359" y="3534343"/>
            <a:ext cx="1453197" cy="860419"/>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500">
                <a:solidFill>
                  <a:srgbClr val="707070"/>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endParaRPr lang="en-US" dirty="0"/>
          </a:p>
        </p:txBody>
      </p:sp>
      <p:sp>
        <p:nvSpPr>
          <p:cNvPr id="58" name="Text Placeholder 20">
            <a:extLst>
              <a:ext uri="{FF2B5EF4-FFF2-40B4-BE49-F238E27FC236}">
                <a16:creationId xmlns:a16="http://schemas.microsoft.com/office/drawing/2014/main" id="{8466C332-14FD-5B9A-B240-6CC1C7FBDF15}"/>
              </a:ext>
            </a:extLst>
          </p:cNvPr>
          <p:cNvSpPr>
            <a:spLocks noGrp="1"/>
          </p:cNvSpPr>
          <p:nvPr>
            <p:ph type="body" sz="quarter" idx="39" hasCustomPrompt="1"/>
          </p:nvPr>
        </p:nvSpPr>
        <p:spPr>
          <a:xfrm>
            <a:off x="2227359" y="5028607"/>
            <a:ext cx="1453197" cy="860419"/>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500">
                <a:solidFill>
                  <a:srgbClr val="707070"/>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endParaRPr lang="en-US" dirty="0"/>
          </a:p>
        </p:txBody>
      </p:sp>
      <p:sp>
        <p:nvSpPr>
          <p:cNvPr id="59" name="Text Placeholder 20">
            <a:extLst>
              <a:ext uri="{FF2B5EF4-FFF2-40B4-BE49-F238E27FC236}">
                <a16:creationId xmlns:a16="http://schemas.microsoft.com/office/drawing/2014/main" id="{60BAEE33-FC44-7A59-2788-7921716890E2}"/>
              </a:ext>
            </a:extLst>
          </p:cNvPr>
          <p:cNvSpPr>
            <a:spLocks noGrp="1"/>
          </p:cNvSpPr>
          <p:nvPr>
            <p:ph type="body" sz="quarter" idx="40" hasCustomPrompt="1"/>
          </p:nvPr>
        </p:nvSpPr>
        <p:spPr>
          <a:xfrm>
            <a:off x="4216179" y="3534343"/>
            <a:ext cx="1453197" cy="860419"/>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500">
                <a:solidFill>
                  <a:srgbClr val="707070"/>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endParaRPr lang="en-US" dirty="0"/>
          </a:p>
        </p:txBody>
      </p:sp>
      <p:sp>
        <p:nvSpPr>
          <p:cNvPr id="60" name="Text Placeholder 20">
            <a:extLst>
              <a:ext uri="{FF2B5EF4-FFF2-40B4-BE49-F238E27FC236}">
                <a16:creationId xmlns:a16="http://schemas.microsoft.com/office/drawing/2014/main" id="{B659E298-B5BA-AE99-AF8D-A17DFBA10DDC}"/>
              </a:ext>
            </a:extLst>
          </p:cNvPr>
          <p:cNvSpPr>
            <a:spLocks noGrp="1"/>
          </p:cNvSpPr>
          <p:nvPr>
            <p:ph type="body" sz="quarter" idx="41" hasCustomPrompt="1"/>
          </p:nvPr>
        </p:nvSpPr>
        <p:spPr>
          <a:xfrm>
            <a:off x="4216179" y="5028607"/>
            <a:ext cx="1453197" cy="860419"/>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500">
                <a:solidFill>
                  <a:srgbClr val="707070"/>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endParaRPr lang="en-US" dirty="0"/>
          </a:p>
        </p:txBody>
      </p:sp>
      <p:sp>
        <p:nvSpPr>
          <p:cNvPr id="61" name="Text Placeholder 20">
            <a:extLst>
              <a:ext uri="{FF2B5EF4-FFF2-40B4-BE49-F238E27FC236}">
                <a16:creationId xmlns:a16="http://schemas.microsoft.com/office/drawing/2014/main" id="{62B524BB-B4C6-EBF6-FEF7-C60970113E3B}"/>
              </a:ext>
            </a:extLst>
          </p:cNvPr>
          <p:cNvSpPr>
            <a:spLocks noGrp="1"/>
          </p:cNvSpPr>
          <p:nvPr>
            <p:ph type="body" sz="quarter" idx="42" hasCustomPrompt="1"/>
          </p:nvPr>
        </p:nvSpPr>
        <p:spPr>
          <a:xfrm>
            <a:off x="6204999" y="3534343"/>
            <a:ext cx="1453197" cy="860419"/>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500">
                <a:solidFill>
                  <a:srgbClr val="707070"/>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endParaRPr lang="en-US" dirty="0"/>
          </a:p>
        </p:txBody>
      </p:sp>
      <p:sp>
        <p:nvSpPr>
          <p:cNvPr id="62" name="Text Placeholder 20">
            <a:extLst>
              <a:ext uri="{FF2B5EF4-FFF2-40B4-BE49-F238E27FC236}">
                <a16:creationId xmlns:a16="http://schemas.microsoft.com/office/drawing/2014/main" id="{D4932ACB-5667-4180-0CCD-0EFC4E8431CC}"/>
              </a:ext>
            </a:extLst>
          </p:cNvPr>
          <p:cNvSpPr>
            <a:spLocks noGrp="1"/>
          </p:cNvSpPr>
          <p:nvPr>
            <p:ph type="body" sz="quarter" idx="43" hasCustomPrompt="1"/>
          </p:nvPr>
        </p:nvSpPr>
        <p:spPr>
          <a:xfrm>
            <a:off x="6204999" y="5028607"/>
            <a:ext cx="1453197" cy="860419"/>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500">
                <a:solidFill>
                  <a:srgbClr val="707070"/>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endParaRPr lang="en-US" dirty="0"/>
          </a:p>
        </p:txBody>
      </p:sp>
      <p:sp>
        <p:nvSpPr>
          <p:cNvPr id="63" name="Text Placeholder 20">
            <a:extLst>
              <a:ext uri="{FF2B5EF4-FFF2-40B4-BE49-F238E27FC236}">
                <a16:creationId xmlns:a16="http://schemas.microsoft.com/office/drawing/2014/main" id="{CBB736AE-5DC6-E2DA-9010-267325FE5595}"/>
              </a:ext>
            </a:extLst>
          </p:cNvPr>
          <p:cNvSpPr>
            <a:spLocks noGrp="1"/>
          </p:cNvSpPr>
          <p:nvPr>
            <p:ph type="body" sz="quarter" idx="44" hasCustomPrompt="1"/>
          </p:nvPr>
        </p:nvSpPr>
        <p:spPr>
          <a:xfrm>
            <a:off x="8182389" y="3534343"/>
            <a:ext cx="1453197" cy="860419"/>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500">
                <a:solidFill>
                  <a:srgbClr val="707070"/>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endParaRPr lang="en-US" dirty="0"/>
          </a:p>
        </p:txBody>
      </p:sp>
      <p:sp>
        <p:nvSpPr>
          <p:cNvPr id="64" name="Text Placeholder 20">
            <a:extLst>
              <a:ext uri="{FF2B5EF4-FFF2-40B4-BE49-F238E27FC236}">
                <a16:creationId xmlns:a16="http://schemas.microsoft.com/office/drawing/2014/main" id="{8EA0598C-C1D6-AC11-BAC8-77CE32DDD710}"/>
              </a:ext>
            </a:extLst>
          </p:cNvPr>
          <p:cNvSpPr>
            <a:spLocks noGrp="1"/>
          </p:cNvSpPr>
          <p:nvPr>
            <p:ph type="body" sz="quarter" idx="45" hasCustomPrompt="1"/>
          </p:nvPr>
        </p:nvSpPr>
        <p:spPr>
          <a:xfrm>
            <a:off x="8182389" y="5028607"/>
            <a:ext cx="1453197" cy="860419"/>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500">
                <a:solidFill>
                  <a:srgbClr val="707070"/>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endParaRPr lang="en-US" dirty="0"/>
          </a:p>
        </p:txBody>
      </p:sp>
      <p:sp>
        <p:nvSpPr>
          <p:cNvPr id="65" name="Text Placeholder 20">
            <a:extLst>
              <a:ext uri="{FF2B5EF4-FFF2-40B4-BE49-F238E27FC236}">
                <a16:creationId xmlns:a16="http://schemas.microsoft.com/office/drawing/2014/main" id="{CF4382A5-E399-B15D-A5FF-A6C41DE1032E}"/>
              </a:ext>
            </a:extLst>
          </p:cNvPr>
          <p:cNvSpPr>
            <a:spLocks noGrp="1"/>
          </p:cNvSpPr>
          <p:nvPr>
            <p:ph type="body" sz="quarter" idx="46" hasCustomPrompt="1"/>
          </p:nvPr>
        </p:nvSpPr>
        <p:spPr>
          <a:xfrm>
            <a:off x="10182639" y="3534343"/>
            <a:ext cx="1453197" cy="860419"/>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500">
                <a:solidFill>
                  <a:srgbClr val="707070"/>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endParaRPr lang="en-US" dirty="0"/>
          </a:p>
        </p:txBody>
      </p:sp>
      <p:sp>
        <p:nvSpPr>
          <p:cNvPr id="66" name="Text Placeholder 20">
            <a:extLst>
              <a:ext uri="{FF2B5EF4-FFF2-40B4-BE49-F238E27FC236}">
                <a16:creationId xmlns:a16="http://schemas.microsoft.com/office/drawing/2014/main" id="{3B0BBA96-9C96-69D9-7A3F-B7AD544875D4}"/>
              </a:ext>
            </a:extLst>
          </p:cNvPr>
          <p:cNvSpPr>
            <a:spLocks noGrp="1"/>
          </p:cNvSpPr>
          <p:nvPr>
            <p:ph type="body" sz="quarter" idx="47" hasCustomPrompt="1"/>
          </p:nvPr>
        </p:nvSpPr>
        <p:spPr>
          <a:xfrm>
            <a:off x="10182639" y="5028607"/>
            <a:ext cx="1453197" cy="860419"/>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500">
                <a:solidFill>
                  <a:srgbClr val="707070"/>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endParaRPr lang="en-US" dirty="0"/>
          </a:p>
        </p:txBody>
      </p:sp>
    </p:spTree>
    <p:extLst>
      <p:ext uri="{BB962C8B-B14F-4D97-AF65-F5344CB8AC3E}">
        <p14:creationId xmlns:p14="http://schemas.microsoft.com/office/powerpoint/2010/main" val="1473744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B9A0A70-068C-999C-57F2-9D4702AFC4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2000" cy="2742454"/>
          </a:xfrm>
          <a:prstGeom prst="rect">
            <a:avLst/>
          </a:prstGeom>
        </p:spPr>
      </p:pic>
      <p:grpSp>
        <p:nvGrpSpPr>
          <p:cNvPr id="17" name="Group 16">
            <a:extLst>
              <a:ext uri="{FF2B5EF4-FFF2-40B4-BE49-F238E27FC236}">
                <a16:creationId xmlns:a16="http://schemas.microsoft.com/office/drawing/2014/main" id="{7419EDBD-C58B-61D6-86E5-B685624106BF}"/>
              </a:ext>
            </a:extLst>
          </p:cNvPr>
          <p:cNvGrpSpPr/>
          <p:nvPr userDrawn="1"/>
        </p:nvGrpSpPr>
        <p:grpSpPr>
          <a:xfrm>
            <a:off x="10426700" y="1"/>
            <a:ext cx="1765299" cy="1092199"/>
            <a:chOff x="10426700" y="1"/>
            <a:chExt cx="1765299" cy="1092199"/>
          </a:xfrm>
        </p:grpSpPr>
        <p:sp>
          <p:nvSpPr>
            <p:cNvPr id="18" name="Rectangle 17">
              <a:extLst>
                <a:ext uri="{FF2B5EF4-FFF2-40B4-BE49-F238E27FC236}">
                  <a16:creationId xmlns:a16="http://schemas.microsoft.com/office/drawing/2014/main" id="{054AE8D7-E5A1-125D-A5E2-A41499471B9C}"/>
                </a:ext>
              </a:extLst>
            </p:cNvPr>
            <p:cNvSpPr/>
            <p:nvPr/>
          </p:nvSpPr>
          <p:spPr>
            <a:xfrm>
              <a:off x="10426700" y="1"/>
              <a:ext cx="1765299" cy="1092199"/>
            </a:xfrm>
            <a:prstGeom prst="rect">
              <a:avLst/>
            </a:prstGeom>
            <a:solidFill>
              <a:srgbClr val="A2A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DE74CE68-A3E6-81C1-20BC-C709E54CBE8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877808" y="537757"/>
              <a:ext cx="863082" cy="292489"/>
            </a:xfrm>
            <a:prstGeom prst="rect">
              <a:avLst/>
            </a:prstGeom>
          </p:spPr>
        </p:pic>
      </p:grpSp>
      <p:sp>
        <p:nvSpPr>
          <p:cNvPr id="7" name="Slide Number Placeholder 6">
            <a:extLst>
              <a:ext uri="{FF2B5EF4-FFF2-40B4-BE49-F238E27FC236}">
                <a16:creationId xmlns:a16="http://schemas.microsoft.com/office/drawing/2014/main" id="{8A7397DB-5435-30C0-4C2D-AA564AE078E5}"/>
              </a:ext>
            </a:extLst>
          </p:cNvPr>
          <p:cNvSpPr>
            <a:spLocks noGrp="1"/>
          </p:cNvSpPr>
          <p:nvPr>
            <p:ph type="sldNum" sz="quarter" idx="4"/>
          </p:nvPr>
        </p:nvSpPr>
        <p:spPr>
          <a:xfrm>
            <a:off x="296244" y="6405669"/>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0ED7928-1E7A-DE4E-9637-58B15F0A98E7}" type="slidenum">
              <a:rPr lang="en-US" smtClean="0"/>
              <a:pPr/>
              <a:t>‹#›</a:t>
            </a:fld>
            <a:endParaRPr lang="en-US" dirty="0"/>
          </a:p>
        </p:txBody>
      </p:sp>
      <p:sp>
        <p:nvSpPr>
          <p:cNvPr id="8" name="Text Placeholder 4">
            <a:extLst>
              <a:ext uri="{FF2B5EF4-FFF2-40B4-BE49-F238E27FC236}">
                <a16:creationId xmlns:a16="http://schemas.microsoft.com/office/drawing/2014/main" id="{7C592BE8-D0CA-CB83-07C6-BC1AAC5F1048}"/>
              </a:ext>
            </a:extLst>
          </p:cNvPr>
          <p:cNvSpPr>
            <a:spLocks noGrp="1"/>
          </p:cNvSpPr>
          <p:nvPr>
            <p:ph type="body" sz="quarter" idx="10" hasCustomPrompt="1"/>
          </p:nvPr>
        </p:nvSpPr>
        <p:spPr>
          <a:xfrm>
            <a:off x="8333406" y="6425513"/>
            <a:ext cx="3562350" cy="325437"/>
          </a:xfrm>
        </p:spPr>
        <p:txBody>
          <a:bodyPr anchor="ctr">
            <a:noAutofit/>
          </a:bodyPr>
          <a:lstStyle>
            <a:lvl1pPr marL="0" indent="0" algn="r">
              <a:buNone/>
              <a:defRPr sz="1200">
                <a:solidFill>
                  <a:srgbClr val="70707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Presentation Title</a:t>
            </a:r>
          </a:p>
        </p:txBody>
      </p:sp>
      <p:sp>
        <p:nvSpPr>
          <p:cNvPr id="15" name="Text Placeholder 20">
            <a:extLst>
              <a:ext uri="{FF2B5EF4-FFF2-40B4-BE49-F238E27FC236}">
                <a16:creationId xmlns:a16="http://schemas.microsoft.com/office/drawing/2014/main" id="{150546CD-6BE0-0BEB-31A6-717AC8E40132}"/>
              </a:ext>
            </a:extLst>
          </p:cNvPr>
          <p:cNvSpPr>
            <a:spLocks noGrp="1"/>
          </p:cNvSpPr>
          <p:nvPr>
            <p:ph type="body" sz="quarter" idx="36" hasCustomPrompt="1"/>
          </p:nvPr>
        </p:nvSpPr>
        <p:spPr>
          <a:xfrm>
            <a:off x="282596" y="734833"/>
            <a:ext cx="8566163" cy="1463854"/>
          </a:xfr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20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Vestibulum </a:t>
            </a:r>
            <a:r>
              <a:rPr lang="en-US" dirty="0" err="1"/>
              <a:t>porttitor</a:t>
            </a:r>
            <a:r>
              <a:rPr lang="en-US" dirty="0"/>
              <a:t> dolor </a:t>
            </a:r>
            <a:r>
              <a:rPr lang="en-US" dirty="0" err="1"/>
              <a:t>quis</a:t>
            </a:r>
            <a:r>
              <a:rPr lang="en-US" dirty="0"/>
              <a:t> </a:t>
            </a:r>
            <a:r>
              <a:rPr lang="en-US" dirty="0" err="1"/>
              <a:t>massa</a:t>
            </a:r>
            <a:r>
              <a:rPr lang="en-US" dirty="0"/>
              <a:t> maximus, sit </a:t>
            </a:r>
            <a:r>
              <a:rPr lang="en-US" dirty="0" err="1"/>
              <a:t>amet</a:t>
            </a:r>
            <a:r>
              <a:rPr lang="en-US" dirty="0"/>
              <a:t> </a:t>
            </a:r>
            <a:r>
              <a:rPr lang="en-US" dirty="0" err="1"/>
              <a:t>sollicitudin</a:t>
            </a:r>
            <a:r>
              <a:rPr lang="en-US" dirty="0"/>
              <a:t> </a:t>
            </a:r>
            <a:r>
              <a:rPr lang="en-US" dirty="0" err="1"/>
              <a:t>massa</a:t>
            </a:r>
            <a:r>
              <a:rPr lang="en-US" dirty="0"/>
              <a:t> </a:t>
            </a:r>
            <a:r>
              <a:rPr lang="en-US" dirty="0" err="1"/>
              <a:t>efficitur</a:t>
            </a:r>
            <a:r>
              <a:rPr lang="en-US" dirty="0"/>
              <a:t>. </a:t>
            </a:r>
            <a:r>
              <a:rPr lang="en-US" dirty="0" err="1"/>
              <a:t>Suspendisse</a:t>
            </a:r>
            <a:r>
              <a:rPr lang="en-US" dirty="0"/>
              <a:t> </a:t>
            </a:r>
            <a:r>
              <a:rPr lang="en-US" dirty="0" err="1"/>
              <a:t>rutrum</a:t>
            </a:r>
            <a:r>
              <a:rPr lang="en-US" dirty="0"/>
              <a:t> </a:t>
            </a:r>
            <a:r>
              <a:rPr lang="en-US" dirty="0" err="1"/>
              <a:t>eu</a:t>
            </a:r>
            <a:r>
              <a:rPr lang="en-US" dirty="0"/>
              <a:t> </a:t>
            </a:r>
            <a:r>
              <a:rPr lang="en-US" dirty="0" err="1"/>
              <a:t>elit</a:t>
            </a:r>
            <a:r>
              <a:rPr lang="en-US" dirty="0"/>
              <a:t> ac pharetra. </a:t>
            </a:r>
          </a:p>
        </p:txBody>
      </p:sp>
      <p:sp>
        <p:nvSpPr>
          <p:cNvPr id="20" name="Text Placeholder 20">
            <a:extLst>
              <a:ext uri="{FF2B5EF4-FFF2-40B4-BE49-F238E27FC236}">
                <a16:creationId xmlns:a16="http://schemas.microsoft.com/office/drawing/2014/main" id="{99823F40-1AFA-D085-690B-8B7FEBFDA217}"/>
              </a:ext>
            </a:extLst>
          </p:cNvPr>
          <p:cNvSpPr>
            <a:spLocks noGrp="1"/>
          </p:cNvSpPr>
          <p:nvPr>
            <p:ph type="body" sz="quarter" idx="37" hasCustomPrompt="1"/>
          </p:nvPr>
        </p:nvSpPr>
        <p:spPr>
          <a:xfrm>
            <a:off x="282596" y="3750989"/>
            <a:ext cx="10095256" cy="1463854"/>
          </a:xfr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450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Ut </a:t>
            </a:r>
            <a:r>
              <a:rPr lang="en-US" dirty="0" err="1"/>
              <a:t>pretium</a:t>
            </a:r>
            <a:r>
              <a:rPr lang="en-US" dirty="0"/>
              <a:t> </a:t>
            </a:r>
            <a:r>
              <a:rPr lang="en-US" dirty="0" err="1"/>
              <a:t>consequat</a:t>
            </a:r>
            <a:r>
              <a:rPr lang="en-US" dirty="0"/>
              <a:t> fermentum.</a:t>
            </a:r>
            <a:br>
              <a:rPr lang="en-US" dirty="0"/>
            </a:br>
            <a:r>
              <a:rPr lang="en-US" dirty="0"/>
              <a:t>Nam dolor ante, </a:t>
            </a:r>
            <a:r>
              <a:rPr lang="en-US" dirty="0" err="1"/>
              <a:t>aliquam</a:t>
            </a:r>
            <a:r>
              <a:rPr lang="en-US" dirty="0"/>
              <a:t> </a:t>
            </a:r>
            <a:r>
              <a:rPr lang="en-US" dirty="0" err="1"/>
              <a:t>eget</a:t>
            </a:r>
            <a:r>
              <a:rPr lang="en-US" dirty="0"/>
              <a:t> </a:t>
            </a:r>
            <a:r>
              <a:rPr lang="en-US" dirty="0" err="1"/>
              <a:t>lectus</a:t>
            </a:r>
            <a:r>
              <a:rPr lang="en-US" dirty="0"/>
              <a:t> </a:t>
            </a:r>
            <a:r>
              <a:rPr lang="en-US" dirty="0" err="1"/>
              <a:t>quis</a:t>
            </a:r>
            <a:r>
              <a:rPr lang="en-US" dirty="0"/>
              <a:t>, </a:t>
            </a:r>
            <a:r>
              <a:rPr lang="en-US" dirty="0" err="1"/>
              <a:t>mattis</a:t>
            </a:r>
            <a:r>
              <a:rPr lang="en-US" dirty="0"/>
              <a:t> </a:t>
            </a:r>
            <a:r>
              <a:rPr lang="en-US" dirty="0" err="1"/>
              <a:t>condimentum</a:t>
            </a:r>
            <a:r>
              <a:rPr lang="en-US" dirty="0"/>
              <a:t> ligula.</a:t>
            </a:r>
          </a:p>
        </p:txBody>
      </p:sp>
    </p:spTree>
    <p:extLst>
      <p:ext uri="{BB962C8B-B14F-4D97-AF65-F5344CB8AC3E}">
        <p14:creationId xmlns:p14="http://schemas.microsoft.com/office/powerpoint/2010/main" val="2837828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08C0F49-86FA-3C16-1759-AE0206FA9BDB}"/>
              </a:ext>
            </a:extLst>
          </p:cNvPr>
          <p:cNvSpPr/>
          <p:nvPr userDrawn="1"/>
        </p:nvSpPr>
        <p:spPr>
          <a:xfrm>
            <a:off x="4062116" y="0"/>
            <a:ext cx="8129884" cy="2742453"/>
          </a:xfrm>
          <a:prstGeom prst="rect">
            <a:avLst/>
          </a:prstGeom>
          <a:solidFill>
            <a:srgbClr val="A2A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93050A3-936C-F104-26C1-F4C0DE26094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877808" y="537757"/>
            <a:ext cx="863082" cy="292489"/>
          </a:xfrm>
          <a:prstGeom prst="rect">
            <a:avLst/>
          </a:prstGeom>
        </p:spPr>
      </p:pic>
      <p:sp>
        <p:nvSpPr>
          <p:cNvPr id="7" name="Slide Number Placeholder 6">
            <a:extLst>
              <a:ext uri="{FF2B5EF4-FFF2-40B4-BE49-F238E27FC236}">
                <a16:creationId xmlns:a16="http://schemas.microsoft.com/office/drawing/2014/main" id="{8A7397DB-5435-30C0-4C2D-AA564AE078E5}"/>
              </a:ext>
            </a:extLst>
          </p:cNvPr>
          <p:cNvSpPr>
            <a:spLocks noGrp="1"/>
          </p:cNvSpPr>
          <p:nvPr>
            <p:ph type="sldNum" sz="quarter" idx="4"/>
          </p:nvPr>
        </p:nvSpPr>
        <p:spPr>
          <a:xfrm>
            <a:off x="296244" y="6405669"/>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0ED7928-1E7A-DE4E-9637-58B15F0A98E7}" type="slidenum">
              <a:rPr lang="en-US" smtClean="0"/>
              <a:pPr/>
              <a:t>‹#›</a:t>
            </a:fld>
            <a:endParaRPr lang="en-US" dirty="0"/>
          </a:p>
        </p:txBody>
      </p:sp>
      <p:sp>
        <p:nvSpPr>
          <p:cNvPr id="8" name="Text Placeholder 4">
            <a:extLst>
              <a:ext uri="{FF2B5EF4-FFF2-40B4-BE49-F238E27FC236}">
                <a16:creationId xmlns:a16="http://schemas.microsoft.com/office/drawing/2014/main" id="{7C592BE8-D0CA-CB83-07C6-BC1AAC5F1048}"/>
              </a:ext>
            </a:extLst>
          </p:cNvPr>
          <p:cNvSpPr>
            <a:spLocks noGrp="1"/>
          </p:cNvSpPr>
          <p:nvPr>
            <p:ph type="body" sz="quarter" idx="10" hasCustomPrompt="1"/>
          </p:nvPr>
        </p:nvSpPr>
        <p:spPr>
          <a:xfrm>
            <a:off x="8333406" y="6425513"/>
            <a:ext cx="3562350" cy="325437"/>
          </a:xfrm>
        </p:spPr>
        <p:txBody>
          <a:bodyPr anchor="ctr">
            <a:noAutofit/>
          </a:bodyPr>
          <a:lstStyle>
            <a:lvl1pPr marL="0" indent="0" algn="r">
              <a:buNone/>
              <a:defRPr sz="1200">
                <a:solidFill>
                  <a:srgbClr val="70707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Presentation Title</a:t>
            </a:r>
          </a:p>
        </p:txBody>
      </p:sp>
      <p:sp>
        <p:nvSpPr>
          <p:cNvPr id="15" name="Text Placeholder 20">
            <a:extLst>
              <a:ext uri="{FF2B5EF4-FFF2-40B4-BE49-F238E27FC236}">
                <a16:creationId xmlns:a16="http://schemas.microsoft.com/office/drawing/2014/main" id="{150546CD-6BE0-0BEB-31A6-717AC8E40132}"/>
              </a:ext>
            </a:extLst>
          </p:cNvPr>
          <p:cNvSpPr>
            <a:spLocks noGrp="1"/>
          </p:cNvSpPr>
          <p:nvPr>
            <p:ph type="body" sz="quarter" idx="36" hasCustomPrompt="1"/>
          </p:nvPr>
        </p:nvSpPr>
        <p:spPr>
          <a:xfrm>
            <a:off x="4922836" y="734833"/>
            <a:ext cx="5640532" cy="1463854"/>
          </a:xfr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Vestibulum </a:t>
            </a:r>
            <a:r>
              <a:rPr lang="en-US" dirty="0" err="1"/>
              <a:t>porttitor</a:t>
            </a:r>
            <a:r>
              <a:rPr lang="en-US" dirty="0"/>
              <a:t> dolor </a:t>
            </a:r>
            <a:r>
              <a:rPr lang="en-US" dirty="0" err="1"/>
              <a:t>quis</a:t>
            </a:r>
            <a:r>
              <a:rPr lang="en-US" dirty="0"/>
              <a:t> </a:t>
            </a:r>
            <a:r>
              <a:rPr lang="en-US" dirty="0" err="1"/>
              <a:t>massa</a:t>
            </a:r>
            <a:r>
              <a:rPr lang="en-US" dirty="0"/>
              <a:t> maximus, sit </a:t>
            </a:r>
            <a:r>
              <a:rPr lang="en-US" dirty="0" err="1"/>
              <a:t>amet</a:t>
            </a:r>
            <a:r>
              <a:rPr lang="en-US" dirty="0"/>
              <a:t> </a:t>
            </a:r>
            <a:r>
              <a:rPr lang="en-US" dirty="0" err="1"/>
              <a:t>sollicitudin</a:t>
            </a:r>
            <a:r>
              <a:rPr lang="en-US" dirty="0"/>
              <a:t> </a:t>
            </a:r>
            <a:r>
              <a:rPr lang="en-US" dirty="0" err="1"/>
              <a:t>massa</a:t>
            </a:r>
            <a:r>
              <a:rPr lang="en-US" dirty="0"/>
              <a:t> </a:t>
            </a:r>
            <a:r>
              <a:rPr lang="en-US" dirty="0" err="1"/>
              <a:t>efficitur</a:t>
            </a:r>
            <a:r>
              <a:rPr lang="en-US" dirty="0"/>
              <a:t>. </a:t>
            </a:r>
            <a:r>
              <a:rPr lang="en-US" dirty="0" err="1"/>
              <a:t>Suspendisse</a:t>
            </a:r>
            <a:r>
              <a:rPr lang="en-US" dirty="0"/>
              <a:t> </a:t>
            </a:r>
            <a:r>
              <a:rPr lang="en-US" dirty="0" err="1"/>
              <a:t>rutrum</a:t>
            </a:r>
            <a:r>
              <a:rPr lang="en-US" dirty="0"/>
              <a:t> </a:t>
            </a:r>
            <a:r>
              <a:rPr lang="en-US" dirty="0" err="1"/>
              <a:t>eu</a:t>
            </a:r>
            <a:r>
              <a:rPr lang="en-US" dirty="0"/>
              <a:t> </a:t>
            </a:r>
            <a:r>
              <a:rPr lang="en-US" dirty="0" err="1"/>
              <a:t>elit</a:t>
            </a:r>
            <a:r>
              <a:rPr lang="en-US" dirty="0"/>
              <a:t> ac pharetra. </a:t>
            </a:r>
          </a:p>
        </p:txBody>
      </p:sp>
      <p:sp>
        <p:nvSpPr>
          <p:cNvPr id="20" name="Text Placeholder 20">
            <a:extLst>
              <a:ext uri="{FF2B5EF4-FFF2-40B4-BE49-F238E27FC236}">
                <a16:creationId xmlns:a16="http://schemas.microsoft.com/office/drawing/2014/main" id="{99823F40-1AFA-D085-690B-8B7FEBFDA217}"/>
              </a:ext>
            </a:extLst>
          </p:cNvPr>
          <p:cNvSpPr>
            <a:spLocks noGrp="1"/>
          </p:cNvSpPr>
          <p:nvPr>
            <p:ph type="body" sz="quarter" idx="37" hasCustomPrompt="1"/>
          </p:nvPr>
        </p:nvSpPr>
        <p:spPr>
          <a:xfrm>
            <a:off x="282596" y="3750989"/>
            <a:ext cx="10095256" cy="1463854"/>
          </a:xfr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450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Ut </a:t>
            </a:r>
            <a:r>
              <a:rPr lang="en-US" dirty="0" err="1"/>
              <a:t>pretium</a:t>
            </a:r>
            <a:r>
              <a:rPr lang="en-US" dirty="0"/>
              <a:t> </a:t>
            </a:r>
            <a:r>
              <a:rPr lang="en-US" dirty="0" err="1"/>
              <a:t>consequat</a:t>
            </a:r>
            <a:r>
              <a:rPr lang="en-US" dirty="0"/>
              <a:t> fermentum.</a:t>
            </a:r>
            <a:br>
              <a:rPr lang="en-US" dirty="0"/>
            </a:br>
            <a:r>
              <a:rPr lang="en-US" dirty="0"/>
              <a:t>Nam dolor ante, </a:t>
            </a:r>
            <a:r>
              <a:rPr lang="en-US" dirty="0" err="1"/>
              <a:t>aliquam</a:t>
            </a:r>
            <a:r>
              <a:rPr lang="en-US" dirty="0"/>
              <a:t> </a:t>
            </a:r>
            <a:r>
              <a:rPr lang="en-US" dirty="0" err="1"/>
              <a:t>eget</a:t>
            </a:r>
            <a:r>
              <a:rPr lang="en-US" dirty="0"/>
              <a:t> </a:t>
            </a:r>
            <a:r>
              <a:rPr lang="en-US" dirty="0" err="1"/>
              <a:t>lectus</a:t>
            </a:r>
            <a:r>
              <a:rPr lang="en-US" dirty="0"/>
              <a:t> </a:t>
            </a:r>
            <a:r>
              <a:rPr lang="en-US" dirty="0" err="1"/>
              <a:t>quis</a:t>
            </a:r>
            <a:r>
              <a:rPr lang="en-US" dirty="0"/>
              <a:t>, </a:t>
            </a:r>
            <a:r>
              <a:rPr lang="en-US" dirty="0" err="1"/>
              <a:t>mattis</a:t>
            </a:r>
            <a:r>
              <a:rPr lang="en-US" dirty="0"/>
              <a:t> </a:t>
            </a:r>
            <a:r>
              <a:rPr lang="en-US" dirty="0" err="1"/>
              <a:t>condimentum</a:t>
            </a:r>
            <a:r>
              <a:rPr lang="en-US" dirty="0"/>
              <a:t> ligula.</a:t>
            </a:r>
          </a:p>
        </p:txBody>
      </p:sp>
      <p:sp>
        <p:nvSpPr>
          <p:cNvPr id="4" name="Picture Placeholder 3">
            <a:extLst>
              <a:ext uri="{FF2B5EF4-FFF2-40B4-BE49-F238E27FC236}">
                <a16:creationId xmlns:a16="http://schemas.microsoft.com/office/drawing/2014/main" id="{4105D43A-7F01-0ECE-8C46-7B2FF42F4916}"/>
              </a:ext>
            </a:extLst>
          </p:cNvPr>
          <p:cNvSpPr>
            <a:spLocks noGrp="1"/>
          </p:cNvSpPr>
          <p:nvPr>
            <p:ph type="pic" sz="quarter" idx="38" hasCustomPrompt="1"/>
          </p:nvPr>
        </p:nvSpPr>
        <p:spPr>
          <a:xfrm>
            <a:off x="0" y="0"/>
            <a:ext cx="4062413" cy="2743200"/>
          </a:xfrm>
          <a:solidFill>
            <a:schemeClr val="accent3"/>
          </a:solidFill>
        </p:spPr>
        <p:txBody>
          <a:bodyPr anchor="ctr"/>
          <a:lstStyle>
            <a:lvl1pPr marL="0" indent="0" algn="ctr">
              <a:buNone/>
              <a:defRPr/>
            </a:lvl1pPr>
          </a:lstStyle>
          <a:p>
            <a:r>
              <a:rPr lang="en-US" dirty="0"/>
              <a:t>Click to add image</a:t>
            </a:r>
          </a:p>
        </p:txBody>
      </p:sp>
    </p:spTree>
    <p:extLst>
      <p:ext uri="{BB962C8B-B14F-4D97-AF65-F5344CB8AC3E}">
        <p14:creationId xmlns:p14="http://schemas.microsoft.com/office/powerpoint/2010/main" val="1009407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8" name="Picture Placeholder 3">
            <a:extLst>
              <a:ext uri="{FF2B5EF4-FFF2-40B4-BE49-F238E27FC236}">
                <a16:creationId xmlns:a16="http://schemas.microsoft.com/office/drawing/2014/main" id="{CE0504C2-3E24-EDDF-5B12-6E0E39BC8E7D}"/>
              </a:ext>
            </a:extLst>
          </p:cNvPr>
          <p:cNvSpPr>
            <a:spLocks noGrp="1"/>
          </p:cNvSpPr>
          <p:nvPr>
            <p:ph type="pic" sz="quarter" idx="38" hasCustomPrompt="1"/>
          </p:nvPr>
        </p:nvSpPr>
        <p:spPr>
          <a:xfrm>
            <a:off x="320836" y="423478"/>
            <a:ext cx="5224185" cy="5196623"/>
          </a:xfrm>
          <a:solidFill>
            <a:schemeClr val="accent3"/>
          </a:solidFill>
        </p:spPr>
        <p:txBody>
          <a:bodyPr anchor="ctr"/>
          <a:lstStyle>
            <a:lvl1pPr marL="0" indent="0" algn="ctr">
              <a:buNone/>
              <a:defRPr/>
            </a:lvl1pPr>
          </a:lstStyle>
          <a:p>
            <a:r>
              <a:rPr lang="en-US" dirty="0"/>
              <a:t>Click to add image</a:t>
            </a:r>
          </a:p>
        </p:txBody>
      </p:sp>
      <p:sp>
        <p:nvSpPr>
          <p:cNvPr id="2" name="Title 1">
            <a:extLst>
              <a:ext uri="{FF2B5EF4-FFF2-40B4-BE49-F238E27FC236}">
                <a16:creationId xmlns:a16="http://schemas.microsoft.com/office/drawing/2014/main" id="{4841561D-8AEB-9A41-390F-758416211423}"/>
              </a:ext>
            </a:extLst>
          </p:cNvPr>
          <p:cNvSpPr>
            <a:spLocks noGrp="1"/>
          </p:cNvSpPr>
          <p:nvPr>
            <p:ph type="title" hasCustomPrompt="1"/>
          </p:nvPr>
        </p:nvSpPr>
        <p:spPr>
          <a:xfrm>
            <a:off x="5936947" y="831079"/>
            <a:ext cx="4812334" cy="612000"/>
          </a:xfrm>
        </p:spPr>
        <p:txBody>
          <a:bodyPr>
            <a:noAutofit/>
          </a:bodyPr>
          <a:lstStyle>
            <a:lvl1pPr>
              <a:defRPr sz="5000"/>
            </a:lvl1pPr>
          </a:lstStyle>
          <a:p>
            <a:r>
              <a:rPr lang="en-US" sz="5000" dirty="0">
                <a:solidFill>
                  <a:srgbClr val="202020"/>
                </a:solidFill>
              </a:rPr>
              <a:t>Slide Title</a:t>
            </a:r>
          </a:p>
        </p:txBody>
      </p:sp>
      <p:sp>
        <p:nvSpPr>
          <p:cNvPr id="7" name="Slide Number Placeholder 6">
            <a:extLst>
              <a:ext uri="{FF2B5EF4-FFF2-40B4-BE49-F238E27FC236}">
                <a16:creationId xmlns:a16="http://schemas.microsoft.com/office/drawing/2014/main" id="{89ECECF1-8BC7-000C-29B9-9B79C1765B02}"/>
              </a:ext>
            </a:extLst>
          </p:cNvPr>
          <p:cNvSpPr>
            <a:spLocks noGrp="1"/>
          </p:cNvSpPr>
          <p:nvPr>
            <p:ph type="sldNum" sz="quarter" idx="4"/>
          </p:nvPr>
        </p:nvSpPr>
        <p:spPr>
          <a:xfrm>
            <a:off x="296244" y="6405669"/>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0ED7928-1E7A-DE4E-9637-58B15F0A98E7}" type="slidenum">
              <a:rPr lang="en-US" smtClean="0"/>
              <a:pPr/>
              <a:t>‹#›</a:t>
            </a:fld>
            <a:endParaRPr lang="en-US" dirty="0"/>
          </a:p>
        </p:txBody>
      </p:sp>
      <p:sp>
        <p:nvSpPr>
          <p:cNvPr id="8" name="Text Placeholder 4">
            <a:extLst>
              <a:ext uri="{FF2B5EF4-FFF2-40B4-BE49-F238E27FC236}">
                <a16:creationId xmlns:a16="http://schemas.microsoft.com/office/drawing/2014/main" id="{83C64C23-3F2E-F41B-E9AE-FB756B180517}"/>
              </a:ext>
            </a:extLst>
          </p:cNvPr>
          <p:cNvSpPr>
            <a:spLocks noGrp="1"/>
          </p:cNvSpPr>
          <p:nvPr>
            <p:ph type="body" sz="quarter" idx="10" hasCustomPrompt="1"/>
          </p:nvPr>
        </p:nvSpPr>
        <p:spPr>
          <a:xfrm>
            <a:off x="8333406" y="6425513"/>
            <a:ext cx="3562350" cy="325437"/>
          </a:xfrm>
        </p:spPr>
        <p:txBody>
          <a:bodyPr anchor="ctr">
            <a:noAutofit/>
          </a:bodyPr>
          <a:lstStyle>
            <a:lvl1pPr marL="0" indent="0" algn="r">
              <a:buNone/>
              <a:defRPr sz="1200">
                <a:solidFill>
                  <a:srgbClr val="70707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Presentation Title</a:t>
            </a:r>
          </a:p>
        </p:txBody>
      </p:sp>
      <p:sp>
        <p:nvSpPr>
          <p:cNvPr id="21" name="Text Placeholder 20">
            <a:extLst>
              <a:ext uri="{FF2B5EF4-FFF2-40B4-BE49-F238E27FC236}">
                <a16:creationId xmlns:a16="http://schemas.microsoft.com/office/drawing/2014/main" id="{01CE4805-CFD6-C823-C240-1D26FA3AD055}"/>
              </a:ext>
            </a:extLst>
          </p:cNvPr>
          <p:cNvSpPr>
            <a:spLocks noGrp="1"/>
          </p:cNvSpPr>
          <p:nvPr>
            <p:ph type="body" sz="quarter" idx="11" hasCustomPrompt="1"/>
          </p:nvPr>
        </p:nvSpPr>
        <p:spPr>
          <a:xfrm>
            <a:off x="5936944" y="1972964"/>
            <a:ext cx="4812333" cy="469985"/>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50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2500" b="0" i="0" u="none" strike="noStrike" kern="1200" cap="none" spc="0" normalizeH="0" baseline="0" noProof="0" dirty="0">
                <a:ln>
                  <a:noFill/>
                </a:ln>
                <a:solidFill>
                  <a:srgbClr val="202020"/>
                </a:solidFill>
                <a:effectLst/>
                <a:uLnTx/>
                <a:uFillTx/>
                <a:latin typeface="Arial" panose="020B0604020202020204" pitchFamily="34" charset="0"/>
                <a:ea typeface="+mn-ea"/>
                <a:cs typeface="+mn-cs"/>
              </a:rPr>
              <a:t>Lorem ipsum dolor sit </a:t>
            </a:r>
            <a:r>
              <a:rPr kumimoji="0" lang="en-CA" sz="2500" b="0" i="0" u="none" strike="noStrike" kern="1200" cap="none" spc="0" normalizeH="0" baseline="0" noProof="0" dirty="0" err="1">
                <a:ln>
                  <a:noFill/>
                </a:ln>
                <a:solidFill>
                  <a:srgbClr val="202020"/>
                </a:solidFill>
                <a:effectLst/>
                <a:uLnTx/>
                <a:uFillTx/>
                <a:latin typeface="Arial" panose="020B0604020202020204" pitchFamily="34" charset="0"/>
                <a:ea typeface="+mn-ea"/>
                <a:cs typeface="+mn-cs"/>
              </a:rPr>
              <a:t>amet</a:t>
            </a:r>
            <a:endParaRPr kumimoji="0" lang="en-CA" sz="2500" b="0" i="0" u="none" strike="noStrike" kern="1200" cap="none" spc="0" normalizeH="0" baseline="0" noProof="0" dirty="0">
              <a:ln>
                <a:noFill/>
              </a:ln>
              <a:solidFill>
                <a:srgbClr val="202020"/>
              </a:solidFill>
              <a:effectLst/>
              <a:uLnTx/>
              <a:uFillTx/>
              <a:latin typeface="Arial" panose="020B0604020202020204" pitchFamily="34" charset="0"/>
              <a:ea typeface="+mn-ea"/>
              <a:cs typeface="+mn-cs"/>
            </a:endParaRPr>
          </a:p>
        </p:txBody>
      </p:sp>
      <p:sp>
        <p:nvSpPr>
          <p:cNvPr id="22" name="Text Placeholder 8">
            <a:extLst>
              <a:ext uri="{FF2B5EF4-FFF2-40B4-BE49-F238E27FC236}">
                <a16:creationId xmlns:a16="http://schemas.microsoft.com/office/drawing/2014/main" id="{C5338B9E-D9C0-B42C-F798-0EC27DF3ADC9}"/>
              </a:ext>
            </a:extLst>
          </p:cNvPr>
          <p:cNvSpPr>
            <a:spLocks noGrp="1"/>
          </p:cNvSpPr>
          <p:nvPr>
            <p:ph type="body" sz="quarter" idx="14" hasCustomPrompt="1"/>
          </p:nvPr>
        </p:nvSpPr>
        <p:spPr>
          <a:xfrm>
            <a:off x="5936945" y="2502442"/>
            <a:ext cx="4812332" cy="469985"/>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rgbClr val="707070"/>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20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Consectetur</a:t>
            </a:r>
            <a:r>
              <a:rPr kumimoji="0" lang="en-CA" sz="20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20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adipiscing</a:t>
            </a:r>
            <a:r>
              <a:rPr kumimoji="0" lang="en-CA" sz="20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20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elit</a:t>
            </a:r>
            <a:endParaRPr kumimoji="0" lang="en-CA" sz="20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endParaRPr>
          </a:p>
        </p:txBody>
      </p:sp>
      <p:sp>
        <p:nvSpPr>
          <p:cNvPr id="23" name="Text Placeholder 20">
            <a:extLst>
              <a:ext uri="{FF2B5EF4-FFF2-40B4-BE49-F238E27FC236}">
                <a16:creationId xmlns:a16="http://schemas.microsoft.com/office/drawing/2014/main" id="{0A45858B-F8F5-4C09-6D50-6AC7E481BE28}"/>
              </a:ext>
            </a:extLst>
          </p:cNvPr>
          <p:cNvSpPr>
            <a:spLocks noGrp="1"/>
          </p:cNvSpPr>
          <p:nvPr>
            <p:ph type="body" sz="quarter" idx="37" hasCustomPrompt="1"/>
          </p:nvPr>
        </p:nvSpPr>
        <p:spPr>
          <a:xfrm>
            <a:off x="5936945" y="2943425"/>
            <a:ext cx="4812331" cy="2676676"/>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kumimoji="0" lang="en-CA" sz="1500" b="0" i="0" u="none" strike="noStrike" kern="1200" cap="none" spc="0" normalizeH="0" baseline="0" noProof="0">
                <a:ln>
                  <a:noFill/>
                </a:ln>
                <a:solidFill>
                  <a:srgbClr val="707070"/>
                </a:solidFill>
                <a:effectLst/>
                <a:uLnTx/>
                <a:uFillTx/>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Consectetur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adipiscing</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elit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Mauris</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feugiat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placerat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pellentesque</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Curabitur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commodo</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ipsum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nisl</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malesuada</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mollis</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leo</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semper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eget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In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ornare</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ullamcorper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neque</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ac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porttitor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Consectetur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adipiscing</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elit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Mauris</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feugiat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placerat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pellentesque</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Curabitur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commodo</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ipsum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nisl</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malesuada</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mollis</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leo</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semper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eget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In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ornare</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ullamcorper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neque</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ac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porttitor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endParaRPr>
          </a:p>
        </p:txBody>
      </p:sp>
      <p:pic>
        <p:nvPicPr>
          <p:cNvPr id="32" name="Picture 31">
            <a:extLst>
              <a:ext uri="{FF2B5EF4-FFF2-40B4-BE49-F238E27FC236}">
                <a16:creationId xmlns:a16="http://schemas.microsoft.com/office/drawing/2014/main" id="{1324780F-66F8-FF0F-6094-56F3F513BE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1380" y="535728"/>
            <a:ext cx="863079" cy="292488"/>
          </a:xfrm>
          <a:prstGeom prst="rect">
            <a:avLst/>
          </a:prstGeom>
        </p:spPr>
      </p:pic>
    </p:spTree>
    <p:extLst>
      <p:ext uri="{BB962C8B-B14F-4D97-AF65-F5344CB8AC3E}">
        <p14:creationId xmlns:p14="http://schemas.microsoft.com/office/powerpoint/2010/main" val="2763427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08" name="Picture Placeholder 107">
            <a:extLst>
              <a:ext uri="{FF2B5EF4-FFF2-40B4-BE49-F238E27FC236}">
                <a16:creationId xmlns:a16="http://schemas.microsoft.com/office/drawing/2014/main" id="{0A5B0749-AB2C-C202-5AE5-5371786C884C}"/>
              </a:ext>
            </a:extLst>
          </p:cNvPr>
          <p:cNvSpPr>
            <a:spLocks noGrp="1"/>
          </p:cNvSpPr>
          <p:nvPr>
            <p:ph type="pic" sz="quarter" idx="42"/>
          </p:nvPr>
        </p:nvSpPr>
        <p:spPr>
          <a:xfrm>
            <a:off x="2" y="7502"/>
            <a:ext cx="12191999" cy="6370637"/>
          </a:xfrm>
          <a:custGeom>
            <a:avLst/>
            <a:gdLst>
              <a:gd name="connsiteX0" fmla="*/ 400874 w 12191999"/>
              <a:gd name="connsiteY0" fmla="*/ 1149785 h 6370637"/>
              <a:gd name="connsiteX1" fmla="*/ 400874 w 12191999"/>
              <a:gd name="connsiteY1" fmla="*/ 1167785 h 6370637"/>
              <a:gd name="connsiteX2" fmla="*/ 11765998 w 12191999"/>
              <a:gd name="connsiteY2" fmla="*/ 1167785 h 6370637"/>
              <a:gd name="connsiteX3" fmla="*/ 11765998 w 12191999"/>
              <a:gd name="connsiteY3" fmla="*/ 1149785 h 6370637"/>
              <a:gd name="connsiteX4" fmla="*/ 11209970 w 12191999"/>
              <a:gd name="connsiteY4" fmla="*/ 737341 h 6370637"/>
              <a:gd name="connsiteX5" fmla="*/ 11258546 w 12191999"/>
              <a:gd name="connsiteY5" fmla="*/ 737341 h 6370637"/>
              <a:gd name="connsiteX6" fmla="*/ 11208104 w 12191999"/>
              <a:gd name="connsiteY6" fmla="*/ 795368 h 6370637"/>
              <a:gd name="connsiteX7" fmla="*/ 11173407 w 12191999"/>
              <a:gd name="connsiteY7" fmla="*/ 766825 h 6370637"/>
              <a:gd name="connsiteX8" fmla="*/ 11209970 w 12191999"/>
              <a:gd name="connsiteY8" fmla="*/ 737341 h 6370637"/>
              <a:gd name="connsiteX9" fmla="*/ 11471903 w 12191999"/>
              <a:gd name="connsiteY9" fmla="*/ 649357 h 6370637"/>
              <a:gd name="connsiteX10" fmla="*/ 11535303 w 12191999"/>
              <a:gd name="connsiteY10" fmla="*/ 815172 h 6370637"/>
              <a:gd name="connsiteX11" fmla="*/ 11569553 w 12191999"/>
              <a:gd name="connsiteY11" fmla="*/ 815172 h 6370637"/>
              <a:gd name="connsiteX12" fmla="*/ 11633401 w 12191999"/>
              <a:gd name="connsiteY12" fmla="*/ 649357 h 6370637"/>
              <a:gd name="connsiteX13" fmla="*/ 11602385 w 12191999"/>
              <a:gd name="connsiteY13" fmla="*/ 649357 h 6370637"/>
              <a:gd name="connsiteX14" fmla="*/ 11560275 w 12191999"/>
              <a:gd name="connsiteY14" fmla="*/ 764967 h 6370637"/>
              <a:gd name="connsiteX15" fmla="*/ 11545003 w 12191999"/>
              <a:gd name="connsiteY15" fmla="*/ 764967 h 6370637"/>
              <a:gd name="connsiteX16" fmla="*/ 11502422 w 12191999"/>
              <a:gd name="connsiteY16" fmla="*/ 649357 h 6370637"/>
              <a:gd name="connsiteX17" fmla="*/ 11426510 w 12191999"/>
              <a:gd name="connsiteY17" fmla="*/ 649357 h 6370637"/>
              <a:gd name="connsiteX18" fmla="*/ 11426510 w 12191999"/>
              <a:gd name="connsiteY18" fmla="*/ 815172 h 6370637"/>
              <a:gd name="connsiteX19" fmla="*/ 11454740 w 12191999"/>
              <a:gd name="connsiteY19" fmla="*/ 815172 h 6370637"/>
              <a:gd name="connsiteX20" fmla="*/ 11454740 w 12191999"/>
              <a:gd name="connsiteY20" fmla="*/ 649357 h 6370637"/>
              <a:gd name="connsiteX21" fmla="*/ 11221983 w 12191999"/>
              <a:gd name="connsiteY21" fmla="*/ 645843 h 6370637"/>
              <a:gd name="connsiteX22" fmla="*/ 11145500 w 12191999"/>
              <a:gd name="connsiteY22" fmla="*/ 701271 h 6370637"/>
              <a:gd name="connsiteX23" fmla="*/ 11176690 w 12191999"/>
              <a:gd name="connsiteY23" fmla="*/ 701271 h 6370637"/>
              <a:gd name="connsiteX24" fmla="*/ 11220143 w 12191999"/>
              <a:gd name="connsiteY24" fmla="*/ 670104 h 6370637"/>
              <a:gd name="connsiteX25" fmla="*/ 11259466 w 12191999"/>
              <a:gd name="connsiteY25" fmla="*/ 706495 h 6370637"/>
              <a:gd name="connsiteX26" fmla="*/ 11251134 w 12191999"/>
              <a:gd name="connsiteY26" fmla="*/ 715234 h 6370637"/>
              <a:gd name="connsiteX27" fmla="*/ 11199449 w 12191999"/>
              <a:gd name="connsiteY27" fmla="*/ 715828 h 6370637"/>
              <a:gd name="connsiteX28" fmla="*/ 11140998 w 12191999"/>
              <a:gd name="connsiteY28" fmla="*/ 766379 h 6370637"/>
              <a:gd name="connsiteX29" fmla="*/ 11204846 w 12191999"/>
              <a:gd name="connsiteY29" fmla="*/ 820248 h 6370637"/>
              <a:gd name="connsiteX30" fmla="*/ 11261754 w 12191999"/>
              <a:gd name="connsiteY30" fmla="*/ 787570 h 6370637"/>
              <a:gd name="connsiteX31" fmla="*/ 11261754 w 12191999"/>
              <a:gd name="connsiteY31" fmla="*/ 815099 h 6370637"/>
              <a:gd name="connsiteX32" fmla="*/ 11289512 w 12191999"/>
              <a:gd name="connsiteY32" fmla="*/ 815099 h 6370637"/>
              <a:gd name="connsiteX33" fmla="*/ 11289512 w 12191999"/>
              <a:gd name="connsiteY33" fmla="*/ 702831 h 6370637"/>
              <a:gd name="connsiteX34" fmla="*/ 11221958 w 12191999"/>
              <a:gd name="connsiteY34" fmla="*/ 645893 h 6370637"/>
              <a:gd name="connsiteX35" fmla="*/ 10946196 w 12191999"/>
              <a:gd name="connsiteY35" fmla="*/ 645843 h 6370637"/>
              <a:gd name="connsiteX36" fmla="*/ 10881378 w 12191999"/>
              <a:gd name="connsiteY36" fmla="*/ 710357 h 6370637"/>
              <a:gd name="connsiteX37" fmla="*/ 10881378 w 12191999"/>
              <a:gd name="connsiteY37" fmla="*/ 815049 h 6370637"/>
              <a:gd name="connsiteX38" fmla="*/ 10908613 w 12191999"/>
              <a:gd name="connsiteY38" fmla="*/ 815049 h 6370637"/>
              <a:gd name="connsiteX39" fmla="*/ 10908613 w 12191999"/>
              <a:gd name="connsiteY39" fmla="*/ 710382 h 6370637"/>
              <a:gd name="connsiteX40" fmla="*/ 10947266 w 12191999"/>
              <a:gd name="connsiteY40" fmla="*/ 670648 h 6370637"/>
              <a:gd name="connsiteX41" fmla="*/ 10987858 w 12191999"/>
              <a:gd name="connsiteY41" fmla="*/ 709119 h 6370637"/>
              <a:gd name="connsiteX42" fmla="*/ 10987858 w 12191999"/>
              <a:gd name="connsiteY42" fmla="*/ 815049 h 6370637"/>
              <a:gd name="connsiteX43" fmla="*/ 11016486 w 12191999"/>
              <a:gd name="connsiteY43" fmla="*/ 815049 h 6370637"/>
              <a:gd name="connsiteX44" fmla="*/ 11016486 w 12191999"/>
              <a:gd name="connsiteY44" fmla="*/ 710159 h 6370637"/>
              <a:gd name="connsiteX45" fmla="*/ 11056357 w 12191999"/>
              <a:gd name="connsiteY45" fmla="*/ 670475 h 6370637"/>
              <a:gd name="connsiteX46" fmla="*/ 11093417 w 12191999"/>
              <a:gd name="connsiteY46" fmla="*/ 710159 h 6370637"/>
              <a:gd name="connsiteX47" fmla="*/ 11093417 w 12191999"/>
              <a:gd name="connsiteY47" fmla="*/ 815049 h 6370637"/>
              <a:gd name="connsiteX48" fmla="*/ 11122568 w 12191999"/>
              <a:gd name="connsiteY48" fmla="*/ 815049 h 6370637"/>
              <a:gd name="connsiteX49" fmla="*/ 11122568 w 12191999"/>
              <a:gd name="connsiteY49" fmla="*/ 705282 h 6370637"/>
              <a:gd name="connsiteX50" fmla="*/ 11057924 w 12191999"/>
              <a:gd name="connsiteY50" fmla="*/ 645843 h 6370637"/>
              <a:gd name="connsiteX51" fmla="*/ 11002756 w 12191999"/>
              <a:gd name="connsiteY51" fmla="*/ 668569 h 6370637"/>
              <a:gd name="connsiteX52" fmla="*/ 10946196 w 12191999"/>
              <a:gd name="connsiteY52" fmla="*/ 645843 h 6370637"/>
              <a:gd name="connsiteX53" fmla="*/ 11331448 w 12191999"/>
              <a:gd name="connsiteY53" fmla="*/ 610663 h 6370637"/>
              <a:gd name="connsiteX54" fmla="*/ 11331448 w 12191999"/>
              <a:gd name="connsiteY54" fmla="*/ 641286 h 6370637"/>
              <a:gd name="connsiteX55" fmla="*/ 11323339 w 12191999"/>
              <a:gd name="connsiteY55" fmla="*/ 649356 h 6370637"/>
              <a:gd name="connsiteX56" fmla="*/ 11299735 w 12191999"/>
              <a:gd name="connsiteY56" fmla="*/ 649356 h 6370637"/>
              <a:gd name="connsiteX57" fmla="*/ 11299735 w 12191999"/>
              <a:gd name="connsiteY57" fmla="*/ 674211 h 6370637"/>
              <a:gd name="connsiteX58" fmla="*/ 11327269 w 12191999"/>
              <a:gd name="connsiteY58" fmla="*/ 674211 h 6370637"/>
              <a:gd name="connsiteX59" fmla="*/ 11327269 w 12191999"/>
              <a:gd name="connsiteY59" fmla="*/ 774373 h 6370637"/>
              <a:gd name="connsiteX60" fmla="*/ 11368234 w 12191999"/>
              <a:gd name="connsiteY60" fmla="*/ 815147 h 6370637"/>
              <a:gd name="connsiteX61" fmla="*/ 11402931 w 12191999"/>
              <a:gd name="connsiteY61" fmla="*/ 815147 h 6370637"/>
              <a:gd name="connsiteX62" fmla="*/ 11402931 w 12191999"/>
              <a:gd name="connsiteY62" fmla="*/ 790044 h 6370637"/>
              <a:gd name="connsiteX63" fmla="*/ 11375397 w 12191999"/>
              <a:gd name="connsiteY63" fmla="*/ 790044 h 6370637"/>
              <a:gd name="connsiteX64" fmla="*/ 11356668 w 12191999"/>
              <a:gd name="connsiteY64" fmla="*/ 771403 h 6370637"/>
              <a:gd name="connsiteX65" fmla="*/ 11356668 w 12191999"/>
              <a:gd name="connsiteY65" fmla="*/ 674211 h 6370637"/>
              <a:gd name="connsiteX66" fmla="*/ 11405717 w 12191999"/>
              <a:gd name="connsiteY66" fmla="*/ 674211 h 6370637"/>
              <a:gd name="connsiteX67" fmla="*/ 11405717 w 12191999"/>
              <a:gd name="connsiteY67" fmla="*/ 649356 h 6370637"/>
              <a:gd name="connsiteX68" fmla="*/ 11355276 w 12191999"/>
              <a:gd name="connsiteY68" fmla="*/ 649356 h 6370637"/>
              <a:gd name="connsiteX69" fmla="*/ 11355276 w 12191999"/>
              <a:gd name="connsiteY69" fmla="*/ 610663 h 6370637"/>
              <a:gd name="connsiteX70" fmla="*/ 11440638 w 12191999"/>
              <a:gd name="connsiteY70" fmla="*/ 576278 h 6370637"/>
              <a:gd name="connsiteX71" fmla="*/ 11422133 w 12191999"/>
              <a:gd name="connsiteY71" fmla="*/ 594696 h 6370637"/>
              <a:gd name="connsiteX72" fmla="*/ 11440638 w 12191999"/>
              <a:gd name="connsiteY72" fmla="*/ 613115 h 6370637"/>
              <a:gd name="connsiteX73" fmla="*/ 11459143 w 12191999"/>
              <a:gd name="connsiteY73" fmla="*/ 594696 h 6370637"/>
              <a:gd name="connsiteX74" fmla="*/ 11440638 w 12191999"/>
              <a:gd name="connsiteY74" fmla="*/ 576278 h 6370637"/>
              <a:gd name="connsiteX75" fmla="*/ 11501949 w 12191999"/>
              <a:gd name="connsiteY75" fmla="*/ 528227 h 6370637"/>
              <a:gd name="connsiteX76" fmla="*/ 11501949 w 12191999"/>
              <a:gd name="connsiteY76" fmla="*/ 533302 h 6370637"/>
              <a:gd name="connsiteX77" fmla="*/ 11738885 w 12191999"/>
              <a:gd name="connsiteY77" fmla="*/ 766354 h 6370637"/>
              <a:gd name="connsiteX78" fmla="*/ 11743387 w 12191999"/>
              <a:gd name="connsiteY78" fmla="*/ 766354 h 6370637"/>
              <a:gd name="connsiteX79" fmla="*/ 11743387 w 12191999"/>
              <a:gd name="connsiteY79" fmla="*/ 535134 h 6370637"/>
              <a:gd name="connsiteX80" fmla="*/ 11737517 w 12191999"/>
              <a:gd name="connsiteY80" fmla="*/ 528227 h 6370637"/>
              <a:gd name="connsiteX81" fmla="*/ 11501974 w 12191999"/>
              <a:gd name="connsiteY81" fmla="*/ 528227 h 6370637"/>
              <a:gd name="connsiteX82" fmla="*/ 0 w 12191999"/>
              <a:gd name="connsiteY82" fmla="*/ 0 h 6370637"/>
              <a:gd name="connsiteX83" fmla="*/ 12191999 w 12191999"/>
              <a:gd name="connsiteY83" fmla="*/ 0 h 6370637"/>
              <a:gd name="connsiteX84" fmla="*/ 12191999 w 12191999"/>
              <a:gd name="connsiteY84" fmla="*/ 6370637 h 6370637"/>
              <a:gd name="connsiteX85" fmla="*/ 0 w 12191999"/>
              <a:gd name="connsiteY85" fmla="*/ 6370637 h 637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2191999" h="6370637">
                <a:moveTo>
                  <a:pt x="400874" y="1149785"/>
                </a:moveTo>
                <a:lnTo>
                  <a:pt x="400874" y="1167785"/>
                </a:lnTo>
                <a:lnTo>
                  <a:pt x="11765998" y="1167785"/>
                </a:lnTo>
                <a:lnTo>
                  <a:pt x="11765998" y="1149785"/>
                </a:lnTo>
                <a:close/>
                <a:moveTo>
                  <a:pt x="11209970" y="737341"/>
                </a:moveTo>
                <a:lnTo>
                  <a:pt x="11258546" y="737341"/>
                </a:lnTo>
                <a:cubicBezTo>
                  <a:pt x="11258546" y="795368"/>
                  <a:pt x="11208104" y="795368"/>
                  <a:pt x="11208104" y="795368"/>
                </a:cubicBezTo>
                <a:cubicBezTo>
                  <a:pt x="11208104" y="795368"/>
                  <a:pt x="11173407" y="796284"/>
                  <a:pt x="11173407" y="766825"/>
                </a:cubicBezTo>
                <a:cubicBezTo>
                  <a:pt x="11173407" y="737365"/>
                  <a:pt x="11209970" y="737341"/>
                  <a:pt x="11209970" y="737341"/>
                </a:cubicBezTo>
                <a:close/>
                <a:moveTo>
                  <a:pt x="11471903" y="649357"/>
                </a:moveTo>
                <a:lnTo>
                  <a:pt x="11535303" y="815172"/>
                </a:lnTo>
                <a:lnTo>
                  <a:pt x="11569553" y="815172"/>
                </a:lnTo>
                <a:lnTo>
                  <a:pt x="11633401" y="649357"/>
                </a:lnTo>
                <a:lnTo>
                  <a:pt x="11602385" y="649357"/>
                </a:lnTo>
                <a:cubicBezTo>
                  <a:pt x="11602385" y="649357"/>
                  <a:pt x="11567687" y="744246"/>
                  <a:pt x="11560275" y="764967"/>
                </a:cubicBezTo>
                <a:cubicBezTo>
                  <a:pt x="11552863" y="785687"/>
                  <a:pt x="11545003" y="764967"/>
                  <a:pt x="11545003" y="764967"/>
                </a:cubicBezTo>
                <a:lnTo>
                  <a:pt x="11502422" y="649357"/>
                </a:lnTo>
                <a:close/>
                <a:moveTo>
                  <a:pt x="11426510" y="649357"/>
                </a:moveTo>
                <a:lnTo>
                  <a:pt x="11426510" y="815172"/>
                </a:lnTo>
                <a:lnTo>
                  <a:pt x="11454740" y="815172"/>
                </a:lnTo>
                <a:lnTo>
                  <a:pt x="11454740" y="649357"/>
                </a:lnTo>
                <a:close/>
                <a:moveTo>
                  <a:pt x="11221983" y="645843"/>
                </a:moveTo>
                <a:cubicBezTo>
                  <a:pt x="11158583" y="645843"/>
                  <a:pt x="11145500" y="686839"/>
                  <a:pt x="11145500" y="701271"/>
                </a:cubicBezTo>
                <a:lnTo>
                  <a:pt x="11176690" y="701271"/>
                </a:lnTo>
                <a:cubicBezTo>
                  <a:pt x="11176690" y="701271"/>
                  <a:pt x="11180346" y="670104"/>
                  <a:pt x="11220143" y="670104"/>
                </a:cubicBezTo>
                <a:cubicBezTo>
                  <a:pt x="11259939" y="670104"/>
                  <a:pt x="11259466" y="706495"/>
                  <a:pt x="11259466" y="706495"/>
                </a:cubicBezTo>
                <a:cubicBezTo>
                  <a:pt x="11259466" y="706495"/>
                  <a:pt x="11261779" y="715234"/>
                  <a:pt x="11251134" y="715234"/>
                </a:cubicBezTo>
                <a:cubicBezTo>
                  <a:pt x="11240488" y="715234"/>
                  <a:pt x="11199449" y="715828"/>
                  <a:pt x="11199449" y="715828"/>
                </a:cubicBezTo>
                <a:cubicBezTo>
                  <a:pt x="11199449" y="715828"/>
                  <a:pt x="11140998" y="718922"/>
                  <a:pt x="11140998" y="766379"/>
                </a:cubicBezTo>
                <a:cubicBezTo>
                  <a:pt x="11140998" y="820248"/>
                  <a:pt x="11204846" y="820248"/>
                  <a:pt x="11204846" y="820248"/>
                </a:cubicBezTo>
                <a:cubicBezTo>
                  <a:pt x="11204846" y="820248"/>
                  <a:pt x="11242802" y="823961"/>
                  <a:pt x="11261754" y="787570"/>
                </a:cubicBezTo>
                <a:lnTo>
                  <a:pt x="11261754" y="815099"/>
                </a:lnTo>
                <a:lnTo>
                  <a:pt x="11289512" y="815099"/>
                </a:lnTo>
                <a:lnTo>
                  <a:pt x="11289512" y="702831"/>
                </a:lnTo>
                <a:cubicBezTo>
                  <a:pt x="11289512" y="702831"/>
                  <a:pt x="11285359" y="645893"/>
                  <a:pt x="11221958" y="645893"/>
                </a:cubicBezTo>
                <a:close/>
                <a:moveTo>
                  <a:pt x="10946196" y="645843"/>
                </a:moveTo>
                <a:cubicBezTo>
                  <a:pt x="10901226" y="645843"/>
                  <a:pt x="10881378" y="675575"/>
                  <a:pt x="10881378" y="710357"/>
                </a:cubicBezTo>
                <a:lnTo>
                  <a:pt x="10881378" y="815049"/>
                </a:lnTo>
                <a:lnTo>
                  <a:pt x="10908613" y="815049"/>
                </a:lnTo>
                <a:lnTo>
                  <a:pt x="10908613" y="710382"/>
                </a:lnTo>
                <a:cubicBezTo>
                  <a:pt x="10908613" y="710382"/>
                  <a:pt x="10908017" y="670648"/>
                  <a:pt x="10947266" y="670648"/>
                </a:cubicBezTo>
                <a:cubicBezTo>
                  <a:pt x="10986514" y="670648"/>
                  <a:pt x="10987858" y="703178"/>
                  <a:pt x="10987858" y="709119"/>
                </a:cubicBezTo>
                <a:lnTo>
                  <a:pt x="10987858" y="815049"/>
                </a:lnTo>
                <a:lnTo>
                  <a:pt x="11016486" y="815049"/>
                </a:lnTo>
                <a:lnTo>
                  <a:pt x="11016486" y="710159"/>
                </a:lnTo>
                <a:cubicBezTo>
                  <a:pt x="11016486" y="710159"/>
                  <a:pt x="11015267" y="670475"/>
                  <a:pt x="11056357" y="670475"/>
                </a:cubicBezTo>
                <a:cubicBezTo>
                  <a:pt x="11097446" y="670475"/>
                  <a:pt x="11093417" y="710159"/>
                  <a:pt x="11093417" y="710159"/>
                </a:cubicBezTo>
                <a:lnTo>
                  <a:pt x="11093417" y="815049"/>
                </a:lnTo>
                <a:lnTo>
                  <a:pt x="11122568" y="815049"/>
                </a:lnTo>
                <a:lnTo>
                  <a:pt x="11122568" y="705282"/>
                </a:lnTo>
                <a:cubicBezTo>
                  <a:pt x="11122568" y="705282"/>
                  <a:pt x="11122568" y="645843"/>
                  <a:pt x="11057924" y="645843"/>
                </a:cubicBezTo>
                <a:cubicBezTo>
                  <a:pt x="11018376" y="645843"/>
                  <a:pt x="11002756" y="668569"/>
                  <a:pt x="11002756" y="668569"/>
                </a:cubicBezTo>
                <a:cubicBezTo>
                  <a:pt x="11002756" y="668569"/>
                  <a:pt x="10991166" y="645843"/>
                  <a:pt x="10946196" y="645843"/>
                </a:cubicBezTo>
                <a:close/>
                <a:moveTo>
                  <a:pt x="11331448" y="610663"/>
                </a:moveTo>
                <a:lnTo>
                  <a:pt x="11331448" y="641286"/>
                </a:lnTo>
                <a:cubicBezTo>
                  <a:pt x="11331448" y="647970"/>
                  <a:pt x="11323339" y="649356"/>
                  <a:pt x="11323339" y="649356"/>
                </a:cubicBezTo>
                <a:lnTo>
                  <a:pt x="11299735" y="649356"/>
                </a:lnTo>
                <a:lnTo>
                  <a:pt x="11299735" y="674211"/>
                </a:lnTo>
                <a:lnTo>
                  <a:pt x="11327269" y="674211"/>
                </a:lnTo>
                <a:lnTo>
                  <a:pt x="11327269" y="774373"/>
                </a:lnTo>
                <a:cubicBezTo>
                  <a:pt x="11327269" y="812844"/>
                  <a:pt x="11368234" y="815147"/>
                  <a:pt x="11368234" y="815147"/>
                </a:cubicBezTo>
                <a:lnTo>
                  <a:pt x="11402931" y="815147"/>
                </a:lnTo>
                <a:lnTo>
                  <a:pt x="11402931" y="790044"/>
                </a:lnTo>
                <a:lnTo>
                  <a:pt x="11375397" y="790044"/>
                </a:lnTo>
                <a:cubicBezTo>
                  <a:pt x="11356196" y="790044"/>
                  <a:pt x="11356668" y="771403"/>
                  <a:pt x="11356668" y="771403"/>
                </a:cubicBezTo>
                <a:lnTo>
                  <a:pt x="11356668" y="674211"/>
                </a:lnTo>
                <a:lnTo>
                  <a:pt x="11405717" y="674211"/>
                </a:lnTo>
                <a:lnTo>
                  <a:pt x="11405717" y="649356"/>
                </a:lnTo>
                <a:lnTo>
                  <a:pt x="11355276" y="649356"/>
                </a:lnTo>
                <a:lnTo>
                  <a:pt x="11355276" y="610663"/>
                </a:lnTo>
                <a:close/>
                <a:moveTo>
                  <a:pt x="11440638" y="576278"/>
                </a:moveTo>
                <a:cubicBezTo>
                  <a:pt x="11430418" y="576278"/>
                  <a:pt x="11422133" y="584524"/>
                  <a:pt x="11422133" y="594696"/>
                </a:cubicBezTo>
                <a:cubicBezTo>
                  <a:pt x="11422133" y="604869"/>
                  <a:pt x="11430418" y="613115"/>
                  <a:pt x="11440638" y="613115"/>
                </a:cubicBezTo>
                <a:cubicBezTo>
                  <a:pt x="11450858" y="613115"/>
                  <a:pt x="11459143" y="604869"/>
                  <a:pt x="11459143" y="594696"/>
                </a:cubicBezTo>
                <a:cubicBezTo>
                  <a:pt x="11459143" y="584524"/>
                  <a:pt x="11450858" y="576278"/>
                  <a:pt x="11440638" y="576278"/>
                </a:cubicBezTo>
                <a:close/>
                <a:moveTo>
                  <a:pt x="11501949" y="528227"/>
                </a:moveTo>
                <a:lnTo>
                  <a:pt x="11501949" y="533302"/>
                </a:lnTo>
                <a:cubicBezTo>
                  <a:pt x="11501949" y="533302"/>
                  <a:pt x="11692597" y="552191"/>
                  <a:pt x="11738885" y="766354"/>
                </a:cubicBezTo>
                <a:lnTo>
                  <a:pt x="11743387" y="766354"/>
                </a:lnTo>
                <a:lnTo>
                  <a:pt x="11743387" y="535134"/>
                </a:lnTo>
                <a:lnTo>
                  <a:pt x="11737517" y="528227"/>
                </a:lnTo>
                <a:lnTo>
                  <a:pt x="11501974" y="528227"/>
                </a:lnTo>
                <a:close/>
                <a:moveTo>
                  <a:pt x="0" y="0"/>
                </a:moveTo>
                <a:lnTo>
                  <a:pt x="12191999" y="0"/>
                </a:lnTo>
                <a:lnTo>
                  <a:pt x="12191999" y="6370637"/>
                </a:lnTo>
                <a:lnTo>
                  <a:pt x="0" y="6370637"/>
                </a:lnTo>
                <a:close/>
              </a:path>
            </a:pathLst>
          </a:custGeom>
          <a:solidFill>
            <a:schemeClr val="accent3"/>
          </a:solidFill>
        </p:spPr>
        <p:txBody>
          <a:bodyPr wrap="square" anchor="ctr">
            <a:noAutofit/>
          </a:bodyPr>
          <a:lstStyle>
            <a:lvl1pPr algn="ctr">
              <a:defRPr>
                <a:solidFill>
                  <a:schemeClr val="accent2"/>
                </a:solidFill>
              </a:defRPr>
            </a:lvl1pPr>
          </a:lstStyle>
          <a:p>
            <a:endParaRPr lang="en-US"/>
          </a:p>
        </p:txBody>
      </p:sp>
      <p:sp>
        <p:nvSpPr>
          <p:cNvPr id="15" name="Text Placeholder 20">
            <a:extLst>
              <a:ext uri="{FF2B5EF4-FFF2-40B4-BE49-F238E27FC236}">
                <a16:creationId xmlns:a16="http://schemas.microsoft.com/office/drawing/2014/main" id="{F9A46DFF-B5D1-109F-A3AE-16FFB72CC936}"/>
              </a:ext>
            </a:extLst>
          </p:cNvPr>
          <p:cNvSpPr>
            <a:spLocks noGrp="1"/>
          </p:cNvSpPr>
          <p:nvPr>
            <p:ph type="body" sz="quarter" idx="36" hasCustomPrompt="1"/>
          </p:nvPr>
        </p:nvSpPr>
        <p:spPr>
          <a:xfrm>
            <a:off x="400876" y="195786"/>
            <a:ext cx="5640532" cy="980079"/>
          </a:xfr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a:t>
            </a:r>
          </a:p>
        </p:txBody>
      </p:sp>
      <p:sp>
        <p:nvSpPr>
          <p:cNvPr id="7" name="Slide Number Placeholder 6">
            <a:extLst>
              <a:ext uri="{FF2B5EF4-FFF2-40B4-BE49-F238E27FC236}">
                <a16:creationId xmlns:a16="http://schemas.microsoft.com/office/drawing/2014/main" id="{89ECECF1-8BC7-000C-29B9-9B79C1765B02}"/>
              </a:ext>
            </a:extLst>
          </p:cNvPr>
          <p:cNvSpPr>
            <a:spLocks noGrp="1"/>
          </p:cNvSpPr>
          <p:nvPr>
            <p:ph type="sldNum" sz="quarter" idx="4"/>
          </p:nvPr>
        </p:nvSpPr>
        <p:spPr>
          <a:xfrm>
            <a:off x="296244" y="6405669"/>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0ED7928-1E7A-DE4E-9637-58B15F0A98E7}" type="slidenum">
              <a:rPr lang="en-US" smtClean="0"/>
              <a:pPr/>
              <a:t>‹#›</a:t>
            </a:fld>
            <a:endParaRPr lang="en-US" dirty="0"/>
          </a:p>
        </p:txBody>
      </p:sp>
      <p:sp>
        <p:nvSpPr>
          <p:cNvPr id="8" name="Text Placeholder 4">
            <a:extLst>
              <a:ext uri="{FF2B5EF4-FFF2-40B4-BE49-F238E27FC236}">
                <a16:creationId xmlns:a16="http://schemas.microsoft.com/office/drawing/2014/main" id="{83C64C23-3F2E-F41B-E9AE-FB756B180517}"/>
              </a:ext>
            </a:extLst>
          </p:cNvPr>
          <p:cNvSpPr>
            <a:spLocks noGrp="1"/>
          </p:cNvSpPr>
          <p:nvPr>
            <p:ph type="body" sz="quarter" idx="10" hasCustomPrompt="1"/>
          </p:nvPr>
        </p:nvSpPr>
        <p:spPr>
          <a:xfrm>
            <a:off x="8333406" y="6425513"/>
            <a:ext cx="3562350" cy="325437"/>
          </a:xfrm>
        </p:spPr>
        <p:txBody>
          <a:bodyPr anchor="ctr">
            <a:noAutofit/>
          </a:bodyPr>
          <a:lstStyle>
            <a:lvl1pPr marL="0" indent="0" algn="r">
              <a:buNone/>
              <a:defRPr sz="1200">
                <a:solidFill>
                  <a:srgbClr val="70707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Presentation Title</a:t>
            </a:r>
          </a:p>
        </p:txBody>
      </p:sp>
      <p:sp>
        <p:nvSpPr>
          <p:cNvPr id="4" name="Text Placeholder 3">
            <a:extLst>
              <a:ext uri="{FF2B5EF4-FFF2-40B4-BE49-F238E27FC236}">
                <a16:creationId xmlns:a16="http://schemas.microsoft.com/office/drawing/2014/main" id="{D7B218AC-9EA1-C5B3-1416-37F86F768FA1}"/>
              </a:ext>
            </a:extLst>
          </p:cNvPr>
          <p:cNvSpPr>
            <a:spLocks noGrp="1"/>
          </p:cNvSpPr>
          <p:nvPr>
            <p:ph type="body" sz="quarter" idx="40" hasCustomPrompt="1"/>
          </p:nvPr>
        </p:nvSpPr>
        <p:spPr>
          <a:xfrm>
            <a:off x="400876" y="1157287"/>
            <a:ext cx="5640532" cy="5193319"/>
          </a:xfrm>
        </p:spPr>
        <p:txBody>
          <a:bodyPr anchor="ctr">
            <a:normAutofit/>
          </a:bodyPr>
          <a:lstStyle>
            <a:lvl1pPr marL="0" indent="0">
              <a:buNone/>
              <a:defRPr sz="5600">
                <a:solidFill>
                  <a:schemeClr val="bg1"/>
                </a:solidFill>
              </a:defRPr>
            </a:lvl1pPr>
            <a:lvl2pPr marL="457200" indent="0">
              <a:buNone/>
              <a:defRPr sz="5600"/>
            </a:lvl2pPr>
          </a:lstStyle>
          <a:p>
            <a:pPr lvl="0"/>
            <a:r>
              <a:rPr lang="en-US" dirty="0"/>
              <a:t>Break </a:t>
            </a:r>
            <a:br>
              <a:rPr lang="en-US" dirty="0"/>
            </a:br>
            <a:r>
              <a:rPr lang="en-US" dirty="0"/>
              <a:t>Slide</a:t>
            </a:r>
          </a:p>
        </p:txBody>
      </p:sp>
    </p:spTree>
    <p:extLst>
      <p:ext uri="{BB962C8B-B14F-4D97-AF65-F5344CB8AC3E}">
        <p14:creationId xmlns:p14="http://schemas.microsoft.com/office/powerpoint/2010/main" val="41872552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1561D-8AEB-9A41-390F-75841621142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CE1B460-C474-DE12-3118-5D91F91BE1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3878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1561D-8AEB-9A41-390F-758416211423}"/>
              </a:ext>
            </a:extLst>
          </p:cNvPr>
          <p:cNvSpPr>
            <a:spLocks noGrp="1"/>
          </p:cNvSpPr>
          <p:nvPr>
            <p:ph type="title" hasCustomPrompt="1"/>
          </p:nvPr>
        </p:nvSpPr>
        <p:spPr>
          <a:xfrm>
            <a:off x="238539" y="1756488"/>
            <a:ext cx="11115261" cy="612000"/>
          </a:xfrm>
        </p:spPr>
        <p:txBody>
          <a:bodyPr>
            <a:noAutofit/>
          </a:bodyPr>
          <a:lstStyle>
            <a:lvl1pPr>
              <a:defRPr sz="5000"/>
            </a:lvl1pPr>
          </a:lstStyle>
          <a:p>
            <a:r>
              <a:rPr lang="en-US" sz="5000" dirty="0">
                <a:solidFill>
                  <a:srgbClr val="202020"/>
                </a:solidFill>
              </a:rPr>
              <a:t>Slide Title</a:t>
            </a:r>
          </a:p>
        </p:txBody>
      </p:sp>
      <p:sp>
        <p:nvSpPr>
          <p:cNvPr id="7" name="Slide Number Placeholder 6">
            <a:extLst>
              <a:ext uri="{FF2B5EF4-FFF2-40B4-BE49-F238E27FC236}">
                <a16:creationId xmlns:a16="http://schemas.microsoft.com/office/drawing/2014/main" id="{89ECECF1-8BC7-000C-29B9-9B79C1765B02}"/>
              </a:ext>
            </a:extLst>
          </p:cNvPr>
          <p:cNvSpPr>
            <a:spLocks noGrp="1"/>
          </p:cNvSpPr>
          <p:nvPr>
            <p:ph type="sldNum" sz="quarter" idx="4"/>
          </p:nvPr>
        </p:nvSpPr>
        <p:spPr>
          <a:xfrm>
            <a:off x="296244" y="6405669"/>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0ED7928-1E7A-DE4E-9637-58B15F0A98E7}" type="slidenum">
              <a:rPr lang="en-US" smtClean="0"/>
              <a:pPr/>
              <a:t>‹#›</a:t>
            </a:fld>
            <a:endParaRPr lang="en-US" dirty="0"/>
          </a:p>
        </p:txBody>
      </p:sp>
      <p:sp>
        <p:nvSpPr>
          <p:cNvPr id="8" name="Text Placeholder 4">
            <a:extLst>
              <a:ext uri="{FF2B5EF4-FFF2-40B4-BE49-F238E27FC236}">
                <a16:creationId xmlns:a16="http://schemas.microsoft.com/office/drawing/2014/main" id="{83C64C23-3F2E-F41B-E9AE-FB756B180517}"/>
              </a:ext>
            </a:extLst>
          </p:cNvPr>
          <p:cNvSpPr>
            <a:spLocks noGrp="1"/>
          </p:cNvSpPr>
          <p:nvPr>
            <p:ph type="body" sz="quarter" idx="10" hasCustomPrompt="1"/>
          </p:nvPr>
        </p:nvSpPr>
        <p:spPr>
          <a:xfrm>
            <a:off x="8333406" y="6425513"/>
            <a:ext cx="3562350" cy="325437"/>
          </a:xfrm>
        </p:spPr>
        <p:txBody>
          <a:bodyPr anchor="ctr">
            <a:noAutofit/>
          </a:bodyPr>
          <a:lstStyle>
            <a:lvl1pPr marL="0" indent="0" algn="r">
              <a:buNone/>
              <a:defRPr sz="1200">
                <a:solidFill>
                  <a:srgbClr val="70707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Presentation Title</a:t>
            </a:r>
          </a:p>
        </p:txBody>
      </p:sp>
      <p:sp>
        <p:nvSpPr>
          <p:cNvPr id="21" name="Text Placeholder 20">
            <a:extLst>
              <a:ext uri="{FF2B5EF4-FFF2-40B4-BE49-F238E27FC236}">
                <a16:creationId xmlns:a16="http://schemas.microsoft.com/office/drawing/2014/main" id="{01CE4805-CFD6-C823-C240-1D26FA3AD055}"/>
              </a:ext>
            </a:extLst>
          </p:cNvPr>
          <p:cNvSpPr>
            <a:spLocks noGrp="1"/>
          </p:cNvSpPr>
          <p:nvPr>
            <p:ph type="body" sz="quarter" idx="11" hasCustomPrompt="1"/>
          </p:nvPr>
        </p:nvSpPr>
        <p:spPr>
          <a:xfrm>
            <a:off x="296244" y="2955479"/>
            <a:ext cx="4848962" cy="484319"/>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50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2500" b="0" i="0" u="none" strike="noStrike" kern="1200" cap="none" spc="0" normalizeH="0" baseline="0" noProof="0" dirty="0">
                <a:ln>
                  <a:noFill/>
                </a:ln>
                <a:solidFill>
                  <a:srgbClr val="202020"/>
                </a:solidFill>
                <a:effectLst/>
                <a:uLnTx/>
                <a:uFillTx/>
                <a:latin typeface="Arial" panose="020B0604020202020204" pitchFamily="34" charset="0"/>
                <a:ea typeface="+mn-ea"/>
                <a:cs typeface="+mn-cs"/>
              </a:rPr>
              <a:t>Lorem ipsum dolor sit </a:t>
            </a:r>
            <a:r>
              <a:rPr kumimoji="0" lang="en-CA" sz="2500" b="0" i="0" u="none" strike="noStrike" kern="1200" cap="none" spc="0" normalizeH="0" baseline="0" noProof="0" dirty="0" err="1">
                <a:ln>
                  <a:noFill/>
                </a:ln>
                <a:solidFill>
                  <a:srgbClr val="202020"/>
                </a:solidFill>
                <a:effectLst/>
                <a:uLnTx/>
                <a:uFillTx/>
                <a:latin typeface="Arial" panose="020B0604020202020204" pitchFamily="34" charset="0"/>
                <a:ea typeface="+mn-ea"/>
                <a:cs typeface="+mn-cs"/>
              </a:rPr>
              <a:t>amet</a:t>
            </a:r>
            <a:endParaRPr kumimoji="0" lang="en-CA" sz="2500" b="0" i="0" u="none" strike="noStrike" kern="1200" cap="none" spc="0" normalizeH="0" baseline="0" noProof="0" dirty="0">
              <a:ln>
                <a:noFill/>
              </a:ln>
              <a:solidFill>
                <a:srgbClr val="202020"/>
              </a:solidFill>
              <a:effectLst/>
              <a:uLnTx/>
              <a:uFillTx/>
              <a:latin typeface="Arial" panose="020B0604020202020204" pitchFamily="34" charset="0"/>
              <a:ea typeface="+mn-ea"/>
              <a:cs typeface="+mn-cs"/>
            </a:endParaRPr>
          </a:p>
        </p:txBody>
      </p:sp>
      <p:pic>
        <p:nvPicPr>
          <p:cNvPr id="32" name="Picture 31">
            <a:extLst>
              <a:ext uri="{FF2B5EF4-FFF2-40B4-BE49-F238E27FC236}">
                <a16:creationId xmlns:a16="http://schemas.microsoft.com/office/drawing/2014/main" id="{EC67EF88-6249-0A62-F8FF-7A4B341927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1375487"/>
          </a:xfrm>
          <a:prstGeom prst="rect">
            <a:avLst/>
          </a:prstGeom>
        </p:spPr>
      </p:pic>
      <p:sp>
        <p:nvSpPr>
          <p:cNvPr id="34" name="Rectangle 33">
            <a:extLst>
              <a:ext uri="{FF2B5EF4-FFF2-40B4-BE49-F238E27FC236}">
                <a16:creationId xmlns:a16="http://schemas.microsoft.com/office/drawing/2014/main" id="{1573FC3A-8070-98AC-A745-EA2BFCDFBFDD}"/>
              </a:ext>
            </a:extLst>
          </p:cNvPr>
          <p:cNvSpPr/>
          <p:nvPr userDrawn="1"/>
        </p:nvSpPr>
        <p:spPr>
          <a:xfrm>
            <a:off x="10356115" y="0"/>
            <a:ext cx="1835885" cy="1375485"/>
          </a:xfrm>
          <a:prstGeom prst="rect">
            <a:avLst/>
          </a:prstGeom>
          <a:solidFill>
            <a:srgbClr val="A2A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36" name="Picture 35">
            <a:extLst>
              <a:ext uri="{FF2B5EF4-FFF2-40B4-BE49-F238E27FC236}">
                <a16:creationId xmlns:a16="http://schemas.microsoft.com/office/drawing/2014/main" id="{5D250F82-0655-96F9-89FD-29711CCDBB1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885048" y="537757"/>
            <a:ext cx="863082" cy="292489"/>
          </a:xfrm>
          <a:prstGeom prst="rect">
            <a:avLst/>
          </a:prstGeom>
        </p:spPr>
      </p:pic>
      <p:sp>
        <p:nvSpPr>
          <p:cNvPr id="9" name="Text Placeholder 8">
            <a:extLst>
              <a:ext uri="{FF2B5EF4-FFF2-40B4-BE49-F238E27FC236}">
                <a16:creationId xmlns:a16="http://schemas.microsoft.com/office/drawing/2014/main" id="{ED7E7FC0-C77A-07B7-04C2-20B400D77D3B}"/>
              </a:ext>
            </a:extLst>
          </p:cNvPr>
          <p:cNvSpPr>
            <a:spLocks noGrp="1"/>
          </p:cNvSpPr>
          <p:nvPr>
            <p:ph type="body" sz="quarter" idx="14" hasCustomPrompt="1"/>
          </p:nvPr>
        </p:nvSpPr>
        <p:spPr>
          <a:xfrm>
            <a:off x="296244" y="3457834"/>
            <a:ext cx="4848962" cy="355102"/>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rgbClr val="707070"/>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20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Consectetur</a:t>
            </a:r>
            <a:r>
              <a:rPr kumimoji="0" lang="en-CA" sz="20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20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adipiscing</a:t>
            </a:r>
            <a:r>
              <a:rPr kumimoji="0" lang="en-CA" sz="20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20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elit</a:t>
            </a:r>
            <a:endParaRPr kumimoji="0" lang="en-CA" sz="20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endParaRPr>
          </a:p>
        </p:txBody>
      </p:sp>
      <p:sp>
        <p:nvSpPr>
          <p:cNvPr id="50" name="Text Placeholder 20">
            <a:extLst>
              <a:ext uri="{FF2B5EF4-FFF2-40B4-BE49-F238E27FC236}">
                <a16:creationId xmlns:a16="http://schemas.microsoft.com/office/drawing/2014/main" id="{FD89B4C0-DC34-2D9E-E4A3-E2544A5376D5}"/>
              </a:ext>
            </a:extLst>
          </p:cNvPr>
          <p:cNvSpPr>
            <a:spLocks noGrp="1"/>
          </p:cNvSpPr>
          <p:nvPr>
            <p:ph type="body" sz="quarter" idx="37" hasCustomPrompt="1"/>
          </p:nvPr>
        </p:nvSpPr>
        <p:spPr>
          <a:xfrm>
            <a:off x="296244" y="3887141"/>
            <a:ext cx="4848962" cy="860419"/>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kumimoji="0" lang="en-CA" sz="1500" b="0" i="0" u="none" strike="noStrike" kern="1200" cap="none" spc="0" normalizeH="0" baseline="0" noProof="0">
                <a:ln>
                  <a:noFill/>
                </a:ln>
                <a:solidFill>
                  <a:srgbClr val="707070"/>
                </a:solidFill>
                <a:effectLst/>
                <a:uLnTx/>
                <a:uFillTx/>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Consectetur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adipiscing</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elit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Mauris</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feugiat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placerat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pellentesque</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Curabitur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commodo</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ipsum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nisl</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malesuada</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mollis</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leo</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semper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eget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In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ornare</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ullamcorper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neque</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ac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porttitor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a:t>
            </a:r>
          </a:p>
        </p:txBody>
      </p:sp>
      <p:sp>
        <p:nvSpPr>
          <p:cNvPr id="71" name="Text Placeholder 20">
            <a:extLst>
              <a:ext uri="{FF2B5EF4-FFF2-40B4-BE49-F238E27FC236}">
                <a16:creationId xmlns:a16="http://schemas.microsoft.com/office/drawing/2014/main" id="{3B440C86-0053-3ECE-C4E6-9378AD1D8838}"/>
              </a:ext>
            </a:extLst>
          </p:cNvPr>
          <p:cNvSpPr>
            <a:spLocks noGrp="1"/>
          </p:cNvSpPr>
          <p:nvPr>
            <p:ph type="body" sz="quarter" idx="38" hasCustomPrompt="1"/>
          </p:nvPr>
        </p:nvSpPr>
        <p:spPr>
          <a:xfrm>
            <a:off x="5878178" y="2955479"/>
            <a:ext cx="4848962" cy="484319"/>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50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2500" b="0" i="0" u="none" strike="noStrike" kern="1200" cap="none" spc="0" normalizeH="0" baseline="0" noProof="0" dirty="0">
                <a:ln>
                  <a:noFill/>
                </a:ln>
                <a:solidFill>
                  <a:srgbClr val="202020"/>
                </a:solidFill>
                <a:effectLst/>
                <a:uLnTx/>
                <a:uFillTx/>
                <a:latin typeface="Arial" panose="020B0604020202020204" pitchFamily="34" charset="0"/>
                <a:ea typeface="+mn-ea"/>
                <a:cs typeface="+mn-cs"/>
              </a:rPr>
              <a:t>Lorem ipsum dolor sit </a:t>
            </a:r>
            <a:r>
              <a:rPr kumimoji="0" lang="en-CA" sz="2500" b="0" i="0" u="none" strike="noStrike" kern="1200" cap="none" spc="0" normalizeH="0" baseline="0" noProof="0" dirty="0" err="1">
                <a:ln>
                  <a:noFill/>
                </a:ln>
                <a:solidFill>
                  <a:srgbClr val="202020"/>
                </a:solidFill>
                <a:effectLst/>
                <a:uLnTx/>
                <a:uFillTx/>
                <a:latin typeface="Arial" panose="020B0604020202020204" pitchFamily="34" charset="0"/>
                <a:ea typeface="+mn-ea"/>
                <a:cs typeface="+mn-cs"/>
              </a:rPr>
              <a:t>amet</a:t>
            </a:r>
            <a:endParaRPr kumimoji="0" lang="en-CA" sz="2500" b="0" i="0" u="none" strike="noStrike" kern="1200" cap="none" spc="0" normalizeH="0" baseline="0" noProof="0" dirty="0">
              <a:ln>
                <a:noFill/>
              </a:ln>
              <a:solidFill>
                <a:srgbClr val="202020"/>
              </a:solidFill>
              <a:effectLst/>
              <a:uLnTx/>
              <a:uFillTx/>
              <a:latin typeface="Arial" panose="020B0604020202020204" pitchFamily="34" charset="0"/>
              <a:ea typeface="+mn-ea"/>
              <a:cs typeface="+mn-cs"/>
            </a:endParaRPr>
          </a:p>
        </p:txBody>
      </p:sp>
      <p:sp>
        <p:nvSpPr>
          <p:cNvPr id="72" name="Text Placeholder 8">
            <a:extLst>
              <a:ext uri="{FF2B5EF4-FFF2-40B4-BE49-F238E27FC236}">
                <a16:creationId xmlns:a16="http://schemas.microsoft.com/office/drawing/2014/main" id="{79EE639E-3050-51B7-6CF4-415F825F4AF9}"/>
              </a:ext>
            </a:extLst>
          </p:cNvPr>
          <p:cNvSpPr>
            <a:spLocks noGrp="1"/>
          </p:cNvSpPr>
          <p:nvPr>
            <p:ph type="body" sz="quarter" idx="39" hasCustomPrompt="1"/>
          </p:nvPr>
        </p:nvSpPr>
        <p:spPr>
          <a:xfrm>
            <a:off x="5878178" y="3457834"/>
            <a:ext cx="4848962" cy="355102"/>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rgbClr val="707070"/>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20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Consectetur</a:t>
            </a:r>
            <a:r>
              <a:rPr kumimoji="0" lang="en-CA" sz="20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20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adipiscing</a:t>
            </a:r>
            <a:r>
              <a:rPr kumimoji="0" lang="en-CA" sz="20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20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elit</a:t>
            </a:r>
            <a:endParaRPr kumimoji="0" lang="en-CA" sz="20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endParaRPr>
          </a:p>
        </p:txBody>
      </p:sp>
      <p:sp>
        <p:nvSpPr>
          <p:cNvPr id="73" name="Text Placeholder 20">
            <a:extLst>
              <a:ext uri="{FF2B5EF4-FFF2-40B4-BE49-F238E27FC236}">
                <a16:creationId xmlns:a16="http://schemas.microsoft.com/office/drawing/2014/main" id="{59814355-A15D-E51D-7163-66F2C73DE9EA}"/>
              </a:ext>
            </a:extLst>
          </p:cNvPr>
          <p:cNvSpPr>
            <a:spLocks noGrp="1"/>
          </p:cNvSpPr>
          <p:nvPr>
            <p:ph type="body" sz="quarter" idx="40" hasCustomPrompt="1"/>
          </p:nvPr>
        </p:nvSpPr>
        <p:spPr>
          <a:xfrm>
            <a:off x="5878178" y="3887141"/>
            <a:ext cx="4848962" cy="860419"/>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kumimoji="0" lang="en-CA" sz="1500" b="0" i="0" u="none" strike="noStrike" kern="1200" cap="none" spc="0" normalizeH="0" baseline="0" noProof="0">
                <a:ln>
                  <a:noFill/>
                </a:ln>
                <a:solidFill>
                  <a:srgbClr val="707070"/>
                </a:solidFill>
                <a:effectLst/>
                <a:uLnTx/>
                <a:uFillTx/>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Consectetur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adipiscing</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elit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Mauris</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feugiat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placerat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pellentesque</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Curabitur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commodo</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ipsum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nisl</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malesuada</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mollis</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leo</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semper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eget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In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ornare</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ullamcorper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neque</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ac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porttitor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1693582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7C5B16E-4DDC-7E60-3677-861824A40E2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1999" cy="1370031"/>
          </a:xfrm>
          <a:prstGeom prst="rect">
            <a:avLst/>
          </a:prstGeom>
        </p:spPr>
      </p:pic>
      <p:sp>
        <p:nvSpPr>
          <p:cNvPr id="2" name="Title 1">
            <a:extLst>
              <a:ext uri="{FF2B5EF4-FFF2-40B4-BE49-F238E27FC236}">
                <a16:creationId xmlns:a16="http://schemas.microsoft.com/office/drawing/2014/main" id="{4841561D-8AEB-9A41-390F-758416211423}"/>
              </a:ext>
            </a:extLst>
          </p:cNvPr>
          <p:cNvSpPr>
            <a:spLocks noGrp="1"/>
          </p:cNvSpPr>
          <p:nvPr>
            <p:ph type="title" hasCustomPrompt="1"/>
          </p:nvPr>
        </p:nvSpPr>
        <p:spPr>
          <a:xfrm>
            <a:off x="238539" y="1756488"/>
            <a:ext cx="11115261" cy="612000"/>
          </a:xfrm>
        </p:spPr>
        <p:txBody>
          <a:bodyPr>
            <a:noAutofit/>
          </a:bodyPr>
          <a:lstStyle>
            <a:lvl1pPr>
              <a:defRPr sz="5000"/>
            </a:lvl1pPr>
          </a:lstStyle>
          <a:p>
            <a:r>
              <a:rPr lang="en-US" sz="5000" dirty="0">
                <a:solidFill>
                  <a:srgbClr val="202020"/>
                </a:solidFill>
              </a:rPr>
              <a:t>Slide Title</a:t>
            </a:r>
          </a:p>
        </p:txBody>
      </p:sp>
      <p:sp>
        <p:nvSpPr>
          <p:cNvPr id="7" name="Slide Number Placeholder 6">
            <a:extLst>
              <a:ext uri="{FF2B5EF4-FFF2-40B4-BE49-F238E27FC236}">
                <a16:creationId xmlns:a16="http://schemas.microsoft.com/office/drawing/2014/main" id="{89ECECF1-8BC7-000C-29B9-9B79C1765B02}"/>
              </a:ext>
            </a:extLst>
          </p:cNvPr>
          <p:cNvSpPr>
            <a:spLocks noGrp="1"/>
          </p:cNvSpPr>
          <p:nvPr>
            <p:ph type="sldNum" sz="quarter" idx="4"/>
          </p:nvPr>
        </p:nvSpPr>
        <p:spPr>
          <a:xfrm>
            <a:off x="296244" y="6405669"/>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0ED7928-1E7A-DE4E-9637-58B15F0A98E7}" type="slidenum">
              <a:rPr lang="en-US" smtClean="0"/>
              <a:pPr/>
              <a:t>‹#›</a:t>
            </a:fld>
            <a:endParaRPr lang="en-US" dirty="0"/>
          </a:p>
        </p:txBody>
      </p:sp>
      <p:sp>
        <p:nvSpPr>
          <p:cNvPr id="8" name="Text Placeholder 4">
            <a:extLst>
              <a:ext uri="{FF2B5EF4-FFF2-40B4-BE49-F238E27FC236}">
                <a16:creationId xmlns:a16="http://schemas.microsoft.com/office/drawing/2014/main" id="{83C64C23-3F2E-F41B-E9AE-FB756B180517}"/>
              </a:ext>
            </a:extLst>
          </p:cNvPr>
          <p:cNvSpPr>
            <a:spLocks noGrp="1"/>
          </p:cNvSpPr>
          <p:nvPr>
            <p:ph type="body" sz="quarter" idx="10" hasCustomPrompt="1"/>
          </p:nvPr>
        </p:nvSpPr>
        <p:spPr>
          <a:xfrm>
            <a:off x="8333406" y="6425513"/>
            <a:ext cx="3562350" cy="325437"/>
          </a:xfrm>
        </p:spPr>
        <p:txBody>
          <a:bodyPr anchor="ctr">
            <a:noAutofit/>
          </a:bodyPr>
          <a:lstStyle>
            <a:lvl1pPr marL="0" indent="0" algn="r">
              <a:buNone/>
              <a:defRPr sz="1200">
                <a:solidFill>
                  <a:srgbClr val="70707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Presentation Title</a:t>
            </a:r>
          </a:p>
        </p:txBody>
      </p:sp>
      <p:sp>
        <p:nvSpPr>
          <p:cNvPr id="21" name="Text Placeholder 20">
            <a:extLst>
              <a:ext uri="{FF2B5EF4-FFF2-40B4-BE49-F238E27FC236}">
                <a16:creationId xmlns:a16="http://schemas.microsoft.com/office/drawing/2014/main" id="{01CE4805-CFD6-C823-C240-1D26FA3AD055}"/>
              </a:ext>
            </a:extLst>
          </p:cNvPr>
          <p:cNvSpPr>
            <a:spLocks noGrp="1"/>
          </p:cNvSpPr>
          <p:nvPr>
            <p:ph type="body" sz="quarter" idx="11" hasCustomPrompt="1"/>
          </p:nvPr>
        </p:nvSpPr>
        <p:spPr>
          <a:xfrm>
            <a:off x="296244" y="2954211"/>
            <a:ext cx="3006514" cy="786418"/>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50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2500" b="0" i="0" u="none" strike="noStrike" kern="1200" cap="none" spc="0" normalizeH="0" baseline="0" noProof="0" dirty="0">
                <a:ln>
                  <a:noFill/>
                </a:ln>
                <a:solidFill>
                  <a:srgbClr val="202020"/>
                </a:solidFill>
                <a:effectLst/>
                <a:uLnTx/>
                <a:uFillTx/>
                <a:latin typeface="Arial" panose="020B0604020202020204" pitchFamily="34" charset="0"/>
                <a:ea typeface="+mn-ea"/>
                <a:cs typeface="+mn-cs"/>
              </a:rPr>
              <a:t>Lorem ipsum dolor sit </a:t>
            </a:r>
            <a:r>
              <a:rPr kumimoji="0" lang="en-CA" sz="2500" b="0" i="0" u="none" strike="noStrike" kern="1200" cap="none" spc="0" normalizeH="0" baseline="0" noProof="0" dirty="0" err="1">
                <a:ln>
                  <a:noFill/>
                </a:ln>
                <a:solidFill>
                  <a:srgbClr val="202020"/>
                </a:solidFill>
                <a:effectLst/>
                <a:uLnTx/>
                <a:uFillTx/>
                <a:latin typeface="Arial" panose="020B0604020202020204" pitchFamily="34" charset="0"/>
                <a:ea typeface="+mn-ea"/>
                <a:cs typeface="+mn-cs"/>
              </a:rPr>
              <a:t>amet</a:t>
            </a:r>
            <a:endParaRPr kumimoji="0" lang="en-CA" sz="2500" b="0" i="0" u="none" strike="noStrike" kern="1200" cap="none" spc="0" normalizeH="0" baseline="0" noProof="0" dirty="0">
              <a:ln>
                <a:noFill/>
              </a:ln>
              <a:solidFill>
                <a:srgbClr val="202020"/>
              </a:solidFill>
              <a:effectLst/>
              <a:uLnTx/>
              <a:uFillTx/>
              <a:latin typeface="Arial" panose="020B0604020202020204" pitchFamily="34" charset="0"/>
              <a:ea typeface="+mn-ea"/>
              <a:cs typeface="+mn-cs"/>
            </a:endParaRPr>
          </a:p>
        </p:txBody>
      </p:sp>
      <p:sp>
        <p:nvSpPr>
          <p:cNvPr id="34" name="Rectangle 33">
            <a:extLst>
              <a:ext uri="{FF2B5EF4-FFF2-40B4-BE49-F238E27FC236}">
                <a16:creationId xmlns:a16="http://schemas.microsoft.com/office/drawing/2014/main" id="{1573FC3A-8070-98AC-A745-EA2BFCDFBFDD}"/>
              </a:ext>
            </a:extLst>
          </p:cNvPr>
          <p:cNvSpPr/>
          <p:nvPr userDrawn="1"/>
        </p:nvSpPr>
        <p:spPr>
          <a:xfrm>
            <a:off x="10356115" y="0"/>
            <a:ext cx="1835885" cy="1375485"/>
          </a:xfrm>
          <a:prstGeom prst="rect">
            <a:avLst/>
          </a:prstGeom>
          <a:solidFill>
            <a:srgbClr val="A2A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36" name="Picture 35">
            <a:extLst>
              <a:ext uri="{FF2B5EF4-FFF2-40B4-BE49-F238E27FC236}">
                <a16:creationId xmlns:a16="http://schemas.microsoft.com/office/drawing/2014/main" id="{5D250F82-0655-96F9-89FD-29711CCDBB1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885048" y="537757"/>
            <a:ext cx="863082" cy="292489"/>
          </a:xfrm>
          <a:prstGeom prst="rect">
            <a:avLst/>
          </a:prstGeom>
        </p:spPr>
      </p:pic>
      <p:sp>
        <p:nvSpPr>
          <p:cNvPr id="15" name="Text Placeholder 20">
            <a:extLst>
              <a:ext uri="{FF2B5EF4-FFF2-40B4-BE49-F238E27FC236}">
                <a16:creationId xmlns:a16="http://schemas.microsoft.com/office/drawing/2014/main" id="{9BD211A4-BA60-7712-D9E8-4C3D7BF73B8B}"/>
              </a:ext>
            </a:extLst>
          </p:cNvPr>
          <p:cNvSpPr>
            <a:spLocks noGrp="1"/>
          </p:cNvSpPr>
          <p:nvPr>
            <p:ph type="body" sz="quarter" idx="38" hasCustomPrompt="1"/>
          </p:nvPr>
        </p:nvSpPr>
        <p:spPr>
          <a:xfrm>
            <a:off x="4321764" y="2954211"/>
            <a:ext cx="3006513" cy="786418"/>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50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2500" b="0" i="0" u="none" strike="noStrike" kern="1200" cap="none" spc="0" normalizeH="0" baseline="0" noProof="0" dirty="0">
                <a:ln>
                  <a:noFill/>
                </a:ln>
                <a:solidFill>
                  <a:srgbClr val="202020"/>
                </a:solidFill>
                <a:effectLst/>
                <a:uLnTx/>
                <a:uFillTx/>
                <a:latin typeface="Arial" panose="020B0604020202020204" pitchFamily="34" charset="0"/>
                <a:ea typeface="+mn-ea"/>
                <a:cs typeface="+mn-cs"/>
              </a:rPr>
              <a:t>Lorem ipsum dolor sit </a:t>
            </a:r>
            <a:r>
              <a:rPr kumimoji="0" lang="en-CA" sz="2500" b="0" i="0" u="none" strike="noStrike" kern="1200" cap="none" spc="0" normalizeH="0" baseline="0" noProof="0" dirty="0" err="1">
                <a:ln>
                  <a:noFill/>
                </a:ln>
                <a:solidFill>
                  <a:srgbClr val="202020"/>
                </a:solidFill>
                <a:effectLst/>
                <a:uLnTx/>
                <a:uFillTx/>
                <a:latin typeface="Arial" panose="020B0604020202020204" pitchFamily="34" charset="0"/>
                <a:ea typeface="+mn-ea"/>
                <a:cs typeface="+mn-cs"/>
              </a:rPr>
              <a:t>amet</a:t>
            </a:r>
            <a:endParaRPr kumimoji="0" lang="en-CA" sz="2500" b="0" i="0" u="none" strike="noStrike" kern="1200" cap="none" spc="0" normalizeH="0" baseline="0" noProof="0" dirty="0">
              <a:ln>
                <a:noFill/>
              </a:ln>
              <a:solidFill>
                <a:srgbClr val="202020"/>
              </a:solidFill>
              <a:effectLst/>
              <a:uLnTx/>
              <a:uFillTx/>
              <a:latin typeface="Arial" panose="020B0604020202020204" pitchFamily="34" charset="0"/>
              <a:ea typeface="+mn-ea"/>
              <a:cs typeface="+mn-cs"/>
            </a:endParaRPr>
          </a:p>
        </p:txBody>
      </p:sp>
      <p:sp>
        <p:nvSpPr>
          <p:cNvPr id="18" name="Text Placeholder 20">
            <a:extLst>
              <a:ext uri="{FF2B5EF4-FFF2-40B4-BE49-F238E27FC236}">
                <a16:creationId xmlns:a16="http://schemas.microsoft.com/office/drawing/2014/main" id="{685A8F3D-576D-EDC1-F0F3-A9979EC0319B}"/>
              </a:ext>
            </a:extLst>
          </p:cNvPr>
          <p:cNvSpPr>
            <a:spLocks noGrp="1"/>
          </p:cNvSpPr>
          <p:nvPr>
            <p:ph type="body" sz="quarter" idx="41" hasCustomPrompt="1"/>
          </p:nvPr>
        </p:nvSpPr>
        <p:spPr>
          <a:xfrm>
            <a:off x="8347284" y="2954211"/>
            <a:ext cx="3006513" cy="786418"/>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50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2500" b="0" i="0" u="none" strike="noStrike" kern="1200" cap="none" spc="0" normalizeH="0" baseline="0" noProof="0" dirty="0">
                <a:ln>
                  <a:noFill/>
                </a:ln>
                <a:solidFill>
                  <a:srgbClr val="202020"/>
                </a:solidFill>
                <a:effectLst/>
                <a:uLnTx/>
                <a:uFillTx/>
                <a:latin typeface="Arial" panose="020B0604020202020204" pitchFamily="34" charset="0"/>
                <a:ea typeface="+mn-ea"/>
                <a:cs typeface="+mn-cs"/>
              </a:rPr>
              <a:t>Lorem ipsum dolor sit </a:t>
            </a:r>
            <a:r>
              <a:rPr kumimoji="0" lang="en-CA" sz="2500" b="0" i="0" u="none" strike="noStrike" kern="1200" cap="none" spc="0" normalizeH="0" baseline="0" noProof="0" dirty="0" err="1">
                <a:ln>
                  <a:noFill/>
                </a:ln>
                <a:solidFill>
                  <a:srgbClr val="202020"/>
                </a:solidFill>
                <a:effectLst/>
                <a:uLnTx/>
                <a:uFillTx/>
                <a:latin typeface="Arial" panose="020B0604020202020204" pitchFamily="34" charset="0"/>
                <a:ea typeface="+mn-ea"/>
                <a:cs typeface="+mn-cs"/>
              </a:rPr>
              <a:t>amet</a:t>
            </a:r>
            <a:endParaRPr kumimoji="0" lang="en-CA" sz="2500" b="0" i="0" u="none" strike="noStrike" kern="1200" cap="none" spc="0" normalizeH="0" baseline="0" noProof="0" dirty="0">
              <a:ln>
                <a:noFill/>
              </a:ln>
              <a:solidFill>
                <a:srgbClr val="202020"/>
              </a:solidFill>
              <a:effectLst/>
              <a:uLnTx/>
              <a:uFillTx/>
              <a:latin typeface="Arial" panose="020B0604020202020204" pitchFamily="34" charset="0"/>
              <a:ea typeface="+mn-ea"/>
              <a:cs typeface="+mn-cs"/>
            </a:endParaRPr>
          </a:p>
        </p:txBody>
      </p:sp>
      <p:sp>
        <p:nvSpPr>
          <p:cNvPr id="22" name="Text Placeholder 8">
            <a:extLst>
              <a:ext uri="{FF2B5EF4-FFF2-40B4-BE49-F238E27FC236}">
                <a16:creationId xmlns:a16="http://schemas.microsoft.com/office/drawing/2014/main" id="{C5338B9E-D9C0-B42C-F798-0EC27DF3ADC9}"/>
              </a:ext>
            </a:extLst>
          </p:cNvPr>
          <p:cNvSpPr>
            <a:spLocks noGrp="1"/>
          </p:cNvSpPr>
          <p:nvPr>
            <p:ph type="body" sz="quarter" idx="14" hasCustomPrompt="1"/>
          </p:nvPr>
        </p:nvSpPr>
        <p:spPr>
          <a:xfrm>
            <a:off x="296244" y="3849510"/>
            <a:ext cx="3006514" cy="586991"/>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rgbClr val="707070"/>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20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Consectetur</a:t>
            </a:r>
            <a:r>
              <a:rPr kumimoji="0" lang="en-CA" sz="20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20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adipiscing</a:t>
            </a:r>
            <a:r>
              <a:rPr kumimoji="0" lang="en-CA" sz="20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20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elit</a:t>
            </a:r>
            <a:endParaRPr kumimoji="0" lang="en-CA" sz="20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endParaRPr>
          </a:p>
        </p:txBody>
      </p:sp>
      <p:sp>
        <p:nvSpPr>
          <p:cNvPr id="23" name="Text Placeholder 20">
            <a:extLst>
              <a:ext uri="{FF2B5EF4-FFF2-40B4-BE49-F238E27FC236}">
                <a16:creationId xmlns:a16="http://schemas.microsoft.com/office/drawing/2014/main" id="{0A45858B-F8F5-4C09-6D50-6AC7E481BE28}"/>
              </a:ext>
            </a:extLst>
          </p:cNvPr>
          <p:cNvSpPr>
            <a:spLocks noGrp="1"/>
          </p:cNvSpPr>
          <p:nvPr>
            <p:ph type="body" sz="quarter" idx="37" hasCustomPrompt="1"/>
          </p:nvPr>
        </p:nvSpPr>
        <p:spPr>
          <a:xfrm>
            <a:off x="296245" y="4582549"/>
            <a:ext cx="3006514" cy="1331968"/>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kumimoji="0" lang="en-CA" sz="1500" b="0" i="0" u="none" strike="noStrike" kern="1200" cap="none" spc="0" normalizeH="0" baseline="0" noProof="0">
                <a:ln>
                  <a:noFill/>
                </a:ln>
                <a:solidFill>
                  <a:srgbClr val="707070"/>
                </a:solidFill>
                <a:effectLst/>
                <a:uLnTx/>
                <a:uFillTx/>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Consectetur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adipiscing</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elit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Mauris</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feugiat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placerat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pellentesque</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Curabitur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commodo</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ipsum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nisl</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malesuada</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mollis</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leo</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semper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eget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In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ornare</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ullamcorper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neque</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ac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porttitor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a:t>
            </a:r>
          </a:p>
        </p:txBody>
      </p:sp>
      <p:sp>
        <p:nvSpPr>
          <p:cNvPr id="24" name="Text Placeholder 8">
            <a:extLst>
              <a:ext uri="{FF2B5EF4-FFF2-40B4-BE49-F238E27FC236}">
                <a16:creationId xmlns:a16="http://schemas.microsoft.com/office/drawing/2014/main" id="{B52A5795-E813-53D0-5A9D-AA7F79380A60}"/>
              </a:ext>
            </a:extLst>
          </p:cNvPr>
          <p:cNvSpPr>
            <a:spLocks noGrp="1"/>
          </p:cNvSpPr>
          <p:nvPr>
            <p:ph type="body" sz="quarter" idx="39" hasCustomPrompt="1"/>
          </p:nvPr>
        </p:nvSpPr>
        <p:spPr>
          <a:xfrm>
            <a:off x="4321765" y="3849510"/>
            <a:ext cx="3006514" cy="586991"/>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rgbClr val="707070"/>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20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Consectetur</a:t>
            </a:r>
            <a:r>
              <a:rPr kumimoji="0" lang="en-CA" sz="20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20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adipiscing</a:t>
            </a:r>
            <a:r>
              <a:rPr kumimoji="0" lang="en-CA" sz="20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20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elit</a:t>
            </a:r>
            <a:endParaRPr kumimoji="0" lang="en-CA" sz="20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endParaRPr>
          </a:p>
        </p:txBody>
      </p:sp>
      <p:sp>
        <p:nvSpPr>
          <p:cNvPr id="25" name="Text Placeholder 20">
            <a:extLst>
              <a:ext uri="{FF2B5EF4-FFF2-40B4-BE49-F238E27FC236}">
                <a16:creationId xmlns:a16="http://schemas.microsoft.com/office/drawing/2014/main" id="{DC0F634D-D8D3-2DE8-4A83-ED257565A92B}"/>
              </a:ext>
            </a:extLst>
          </p:cNvPr>
          <p:cNvSpPr>
            <a:spLocks noGrp="1"/>
          </p:cNvSpPr>
          <p:nvPr>
            <p:ph type="body" sz="quarter" idx="40" hasCustomPrompt="1"/>
          </p:nvPr>
        </p:nvSpPr>
        <p:spPr>
          <a:xfrm>
            <a:off x="4321765" y="4582549"/>
            <a:ext cx="3006514" cy="1331968"/>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kumimoji="0" lang="en-CA" sz="1500" b="0" i="0" u="none" strike="noStrike" kern="1200" cap="none" spc="0" normalizeH="0" baseline="0" noProof="0">
                <a:ln>
                  <a:noFill/>
                </a:ln>
                <a:solidFill>
                  <a:srgbClr val="707070"/>
                </a:solidFill>
                <a:effectLst/>
                <a:uLnTx/>
                <a:uFillTx/>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Consectetur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adipiscing</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elit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Mauris</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feugiat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placerat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pellentesque</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Curabitur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commodo</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ipsum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nisl</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malesuada</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mollis</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leo</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semper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eget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In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ornare</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ullamcorper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neque</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ac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porttitor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a:t>
            </a:r>
          </a:p>
        </p:txBody>
      </p:sp>
      <p:sp>
        <p:nvSpPr>
          <p:cNvPr id="26" name="Text Placeholder 8">
            <a:extLst>
              <a:ext uri="{FF2B5EF4-FFF2-40B4-BE49-F238E27FC236}">
                <a16:creationId xmlns:a16="http://schemas.microsoft.com/office/drawing/2014/main" id="{E5D8B06E-D5B9-9267-2D90-92B2A841DA3E}"/>
              </a:ext>
            </a:extLst>
          </p:cNvPr>
          <p:cNvSpPr>
            <a:spLocks noGrp="1"/>
          </p:cNvSpPr>
          <p:nvPr>
            <p:ph type="body" sz="quarter" idx="42" hasCustomPrompt="1"/>
          </p:nvPr>
        </p:nvSpPr>
        <p:spPr>
          <a:xfrm>
            <a:off x="8347285" y="3849510"/>
            <a:ext cx="3006514" cy="586991"/>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rgbClr val="707070"/>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20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Consectetur</a:t>
            </a:r>
            <a:r>
              <a:rPr kumimoji="0" lang="en-CA" sz="20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20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adipiscing</a:t>
            </a:r>
            <a:r>
              <a:rPr kumimoji="0" lang="en-CA" sz="20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20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elit</a:t>
            </a:r>
            <a:endParaRPr kumimoji="0" lang="en-CA" sz="20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endParaRPr>
          </a:p>
        </p:txBody>
      </p:sp>
      <p:sp>
        <p:nvSpPr>
          <p:cNvPr id="27" name="Text Placeholder 20">
            <a:extLst>
              <a:ext uri="{FF2B5EF4-FFF2-40B4-BE49-F238E27FC236}">
                <a16:creationId xmlns:a16="http://schemas.microsoft.com/office/drawing/2014/main" id="{81EE5588-CA29-C6B3-4DF6-96DBC43B84D5}"/>
              </a:ext>
            </a:extLst>
          </p:cNvPr>
          <p:cNvSpPr>
            <a:spLocks noGrp="1"/>
          </p:cNvSpPr>
          <p:nvPr>
            <p:ph type="body" sz="quarter" idx="43" hasCustomPrompt="1"/>
          </p:nvPr>
        </p:nvSpPr>
        <p:spPr>
          <a:xfrm>
            <a:off x="8347286" y="4582549"/>
            <a:ext cx="3006514" cy="1331968"/>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kumimoji="0" lang="en-CA" sz="1500" b="0" i="0" u="none" strike="noStrike" kern="1200" cap="none" spc="0" normalizeH="0" baseline="0" noProof="0">
                <a:ln>
                  <a:noFill/>
                </a:ln>
                <a:solidFill>
                  <a:srgbClr val="707070"/>
                </a:solidFill>
                <a:effectLst/>
                <a:uLnTx/>
                <a:uFillTx/>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Consectetur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adipiscing</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elit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Mauris</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feugiat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placerat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pellentesque</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Curabitur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commodo</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ipsum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nisl</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malesuada</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mollis</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leo</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semper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eget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In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ornare</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ullamcorper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neque</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ac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porttitor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314120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673B9979-8886-F676-32EC-C21FD3294F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1999" cy="1370031"/>
          </a:xfrm>
          <a:prstGeom prst="rect">
            <a:avLst/>
          </a:prstGeom>
        </p:spPr>
      </p:pic>
      <p:sp>
        <p:nvSpPr>
          <p:cNvPr id="2" name="Title 1">
            <a:extLst>
              <a:ext uri="{FF2B5EF4-FFF2-40B4-BE49-F238E27FC236}">
                <a16:creationId xmlns:a16="http://schemas.microsoft.com/office/drawing/2014/main" id="{4841561D-8AEB-9A41-390F-758416211423}"/>
              </a:ext>
            </a:extLst>
          </p:cNvPr>
          <p:cNvSpPr>
            <a:spLocks noGrp="1"/>
          </p:cNvSpPr>
          <p:nvPr>
            <p:ph type="title" hasCustomPrompt="1"/>
          </p:nvPr>
        </p:nvSpPr>
        <p:spPr>
          <a:xfrm>
            <a:off x="238539" y="1756488"/>
            <a:ext cx="11115261" cy="612000"/>
          </a:xfrm>
        </p:spPr>
        <p:txBody>
          <a:bodyPr>
            <a:noAutofit/>
          </a:bodyPr>
          <a:lstStyle>
            <a:lvl1pPr>
              <a:defRPr sz="5000"/>
            </a:lvl1pPr>
          </a:lstStyle>
          <a:p>
            <a:r>
              <a:rPr lang="en-US" sz="5000" dirty="0">
                <a:solidFill>
                  <a:srgbClr val="202020"/>
                </a:solidFill>
              </a:rPr>
              <a:t>Slide Title</a:t>
            </a:r>
          </a:p>
        </p:txBody>
      </p:sp>
      <p:sp>
        <p:nvSpPr>
          <p:cNvPr id="7" name="Slide Number Placeholder 6">
            <a:extLst>
              <a:ext uri="{FF2B5EF4-FFF2-40B4-BE49-F238E27FC236}">
                <a16:creationId xmlns:a16="http://schemas.microsoft.com/office/drawing/2014/main" id="{89ECECF1-8BC7-000C-29B9-9B79C1765B02}"/>
              </a:ext>
            </a:extLst>
          </p:cNvPr>
          <p:cNvSpPr>
            <a:spLocks noGrp="1"/>
          </p:cNvSpPr>
          <p:nvPr>
            <p:ph type="sldNum" sz="quarter" idx="4"/>
          </p:nvPr>
        </p:nvSpPr>
        <p:spPr>
          <a:xfrm>
            <a:off x="296244" y="6405669"/>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0ED7928-1E7A-DE4E-9637-58B15F0A98E7}" type="slidenum">
              <a:rPr lang="en-US" smtClean="0"/>
              <a:pPr/>
              <a:t>‹#›</a:t>
            </a:fld>
            <a:endParaRPr lang="en-US" dirty="0"/>
          </a:p>
        </p:txBody>
      </p:sp>
      <p:sp>
        <p:nvSpPr>
          <p:cNvPr id="8" name="Text Placeholder 4">
            <a:extLst>
              <a:ext uri="{FF2B5EF4-FFF2-40B4-BE49-F238E27FC236}">
                <a16:creationId xmlns:a16="http://schemas.microsoft.com/office/drawing/2014/main" id="{83C64C23-3F2E-F41B-E9AE-FB756B180517}"/>
              </a:ext>
            </a:extLst>
          </p:cNvPr>
          <p:cNvSpPr>
            <a:spLocks noGrp="1"/>
          </p:cNvSpPr>
          <p:nvPr>
            <p:ph type="body" sz="quarter" idx="10" hasCustomPrompt="1"/>
          </p:nvPr>
        </p:nvSpPr>
        <p:spPr>
          <a:xfrm>
            <a:off x="8333406" y="6425513"/>
            <a:ext cx="3562350" cy="325437"/>
          </a:xfrm>
        </p:spPr>
        <p:txBody>
          <a:bodyPr anchor="ctr">
            <a:noAutofit/>
          </a:bodyPr>
          <a:lstStyle>
            <a:lvl1pPr marL="0" indent="0" algn="r">
              <a:buNone/>
              <a:defRPr sz="1200">
                <a:solidFill>
                  <a:srgbClr val="70707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Presentation Title</a:t>
            </a:r>
          </a:p>
        </p:txBody>
      </p:sp>
      <p:sp>
        <p:nvSpPr>
          <p:cNvPr id="21" name="Text Placeholder 20">
            <a:extLst>
              <a:ext uri="{FF2B5EF4-FFF2-40B4-BE49-F238E27FC236}">
                <a16:creationId xmlns:a16="http://schemas.microsoft.com/office/drawing/2014/main" id="{01CE4805-CFD6-C823-C240-1D26FA3AD055}"/>
              </a:ext>
            </a:extLst>
          </p:cNvPr>
          <p:cNvSpPr>
            <a:spLocks noGrp="1"/>
          </p:cNvSpPr>
          <p:nvPr>
            <p:ph type="body" sz="quarter" idx="11" hasCustomPrompt="1"/>
          </p:nvPr>
        </p:nvSpPr>
        <p:spPr>
          <a:xfrm>
            <a:off x="662874" y="2947952"/>
            <a:ext cx="3006509" cy="786418"/>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50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2500" b="0" i="0" u="none" strike="noStrike" kern="1200" cap="none" spc="0" normalizeH="0" baseline="0" noProof="0" dirty="0">
                <a:ln>
                  <a:noFill/>
                </a:ln>
                <a:solidFill>
                  <a:srgbClr val="202020"/>
                </a:solidFill>
                <a:effectLst/>
                <a:uLnTx/>
                <a:uFillTx/>
                <a:latin typeface="Arial" panose="020B0604020202020204" pitchFamily="34" charset="0"/>
                <a:ea typeface="+mn-ea"/>
                <a:cs typeface="+mn-cs"/>
              </a:rPr>
              <a:t>Lorem ipsum dolor sit </a:t>
            </a:r>
            <a:r>
              <a:rPr kumimoji="0" lang="en-CA" sz="2500" b="0" i="0" u="none" strike="noStrike" kern="1200" cap="none" spc="0" normalizeH="0" baseline="0" noProof="0" dirty="0" err="1">
                <a:ln>
                  <a:noFill/>
                </a:ln>
                <a:solidFill>
                  <a:srgbClr val="202020"/>
                </a:solidFill>
                <a:effectLst/>
                <a:uLnTx/>
                <a:uFillTx/>
                <a:latin typeface="Arial" panose="020B0604020202020204" pitchFamily="34" charset="0"/>
                <a:ea typeface="+mn-ea"/>
                <a:cs typeface="+mn-cs"/>
              </a:rPr>
              <a:t>amet</a:t>
            </a:r>
            <a:endParaRPr kumimoji="0" lang="en-CA" sz="2500" b="0" i="0" u="none" strike="noStrike" kern="1200" cap="none" spc="0" normalizeH="0" baseline="0" noProof="0" dirty="0">
              <a:ln>
                <a:noFill/>
              </a:ln>
              <a:solidFill>
                <a:srgbClr val="202020"/>
              </a:solidFill>
              <a:effectLst/>
              <a:uLnTx/>
              <a:uFillTx/>
              <a:latin typeface="Arial" panose="020B0604020202020204" pitchFamily="34" charset="0"/>
              <a:ea typeface="+mn-ea"/>
              <a:cs typeface="+mn-cs"/>
            </a:endParaRPr>
          </a:p>
        </p:txBody>
      </p:sp>
      <p:sp>
        <p:nvSpPr>
          <p:cNvPr id="34" name="Rectangle 33">
            <a:extLst>
              <a:ext uri="{FF2B5EF4-FFF2-40B4-BE49-F238E27FC236}">
                <a16:creationId xmlns:a16="http://schemas.microsoft.com/office/drawing/2014/main" id="{1573FC3A-8070-98AC-A745-EA2BFCDFBFDD}"/>
              </a:ext>
            </a:extLst>
          </p:cNvPr>
          <p:cNvSpPr/>
          <p:nvPr userDrawn="1"/>
        </p:nvSpPr>
        <p:spPr>
          <a:xfrm>
            <a:off x="10356115" y="0"/>
            <a:ext cx="1835885" cy="1375485"/>
          </a:xfrm>
          <a:prstGeom prst="rect">
            <a:avLst/>
          </a:prstGeom>
          <a:solidFill>
            <a:srgbClr val="A2A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36" name="Picture 35">
            <a:extLst>
              <a:ext uri="{FF2B5EF4-FFF2-40B4-BE49-F238E27FC236}">
                <a16:creationId xmlns:a16="http://schemas.microsoft.com/office/drawing/2014/main" id="{5D250F82-0655-96F9-89FD-29711CCDBB1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885048" y="537757"/>
            <a:ext cx="863082" cy="292489"/>
          </a:xfrm>
          <a:prstGeom prst="rect">
            <a:avLst/>
          </a:prstGeom>
        </p:spPr>
      </p:pic>
      <p:sp>
        <p:nvSpPr>
          <p:cNvPr id="9" name="Text Placeholder 8">
            <a:extLst>
              <a:ext uri="{FF2B5EF4-FFF2-40B4-BE49-F238E27FC236}">
                <a16:creationId xmlns:a16="http://schemas.microsoft.com/office/drawing/2014/main" id="{ED7E7FC0-C77A-07B7-04C2-20B400D77D3B}"/>
              </a:ext>
            </a:extLst>
          </p:cNvPr>
          <p:cNvSpPr>
            <a:spLocks noGrp="1"/>
          </p:cNvSpPr>
          <p:nvPr>
            <p:ph type="body" sz="quarter" idx="14" hasCustomPrompt="1"/>
          </p:nvPr>
        </p:nvSpPr>
        <p:spPr>
          <a:xfrm>
            <a:off x="662875" y="3849510"/>
            <a:ext cx="3006514" cy="586991"/>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rgbClr val="707070"/>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20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Consectetur</a:t>
            </a:r>
            <a:r>
              <a:rPr kumimoji="0" lang="en-CA" sz="20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20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adipiscing</a:t>
            </a:r>
            <a:r>
              <a:rPr kumimoji="0" lang="en-CA" sz="20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20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elit</a:t>
            </a:r>
            <a:endParaRPr kumimoji="0" lang="en-CA" sz="20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endParaRPr>
          </a:p>
        </p:txBody>
      </p:sp>
      <p:sp>
        <p:nvSpPr>
          <p:cNvPr id="50" name="Text Placeholder 20">
            <a:extLst>
              <a:ext uri="{FF2B5EF4-FFF2-40B4-BE49-F238E27FC236}">
                <a16:creationId xmlns:a16="http://schemas.microsoft.com/office/drawing/2014/main" id="{FD89B4C0-DC34-2D9E-E4A3-E2544A5376D5}"/>
              </a:ext>
            </a:extLst>
          </p:cNvPr>
          <p:cNvSpPr>
            <a:spLocks noGrp="1"/>
          </p:cNvSpPr>
          <p:nvPr>
            <p:ph type="body" sz="quarter" idx="37" hasCustomPrompt="1"/>
          </p:nvPr>
        </p:nvSpPr>
        <p:spPr>
          <a:xfrm>
            <a:off x="662875" y="4582549"/>
            <a:ext cx="3006514" cy="1331968"/>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kumimoji="0" lang="en-CA" sz="1500" b="0" i="0" u="none" strike="noStrike" kern="1200" cap="none" spc="0" normalizeH="0" baseline="0" noProof="0">
                <a:ln>
                  <a:noFill/>
                </a:ln>
                <a:solidFill>
                  <a:srgbClr val="707070"/>
                </a:solidFill>
                <a:effectLst/>
                <a:uLnTx/>
                <a:uFillTx/>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Consectetur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adipiscing</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elit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Mauris</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feugiat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placerat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pellentesque</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Curabitur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commodo</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ipsum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nisl</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malesuada</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mollis</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leo</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semper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eget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In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ornare</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ullamcorper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neque</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ac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porttitor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a:t>
            </a:r>
          </a:p>
        </p:txBody>
      </p:sp>
      <p:sp>
        <p:nvSpPr>
          <p:cNvPr id="15" name="Text Placeholder 20">
            <a:extLst>
              <a:ext uri="{FF2B5EF4-FFF2-40B4-BE49-F238E27FC236}">
                <a16:creationId xmlns:a16="http://schemas.microsoft.com/office/drawing/2014/main" id="{9BD211A4-BA60-7712-D9E8-4C3D7BF73B8B}"/>
              </a:ext>
            </a:extLst>
          </p:cNvPr>
          <p:cNvSpPr>
            <a:spLocks noGrp="1"/>
          </p:cNvSpPr>
          <p:nvPr>
            <p:ph type="body" sz="quarter" idx="38" hasCustomPrompt="1"/>
          </p:nvPr>
        </p:nvSpPr>
        <p:spPr>
          <a:xfrm>
            <a:off x="4656444" y="2947952"/>
            <a:ext cx="3006505" cy="786418"/>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50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2500" b="0" i="0" u="none" strike="noStrike" kern="1200" cap="none" spc="0" normalizeH="0" baseline="0" noProof="0" dirty="0">
                <a:ln>
                  <a:noFill/>
                </a:ln>
                <a:solidFill>
                  <a:srgbClr val="202020"/>
                </a:solidFill>
                <a:effectLst/>
                <a:uLnTx/>
                <a:uFillTx/>
                <a:latin typeface="Arial" panose="020B0604020202020204" pitchFamily="34" charset="0"/>
                <a:ea typeface="+mn-ea"/>
                <a:cs typeface="+mn-cs"/>
              </a:rPr>
              <a:t>Lorem ipsum dolor sit </a:t>
            </a:r>
            <a:r>
              <a:rPr kumimoji="0" lang="en-CA" sz="2500" b="0" i="0" u="none" strike="noStrike" kern="1200" cap="none" spc="0" normalizeH="0" baseline="0" noProof="0" dirty="0" err="1">
                <a:ln>
                  <a:noFill/>
                </a:ln>
                <a:solidFill>
                  <a:srgbClr val="202020"/>
                </a:solidFill>
                <a:effectLst/>
                <a:uLnTx/>
                <a:uFillTx/>
                <a:latin typeface="Arial" panose="020B0604020202020204" pitchFamily="34" charset="0"/>
                <a:ea typeface="+mn-ea"/>
                <a:cs typeface="+mn-cs"/>
              </a:rPr>
              <a:t>amet</a:t>
            </a:r>
            <a:endParaRPr kumimoji="0" lang="en-CA" sz="2500" b="0" i="0" u="none" strike="noStrike" kern="1200" cap="none" spc="0" normalizeH="0" baseline="0" noProof="0" dirty="0">
              <a:ln>
                <a:noFill/>
              </a:ln>
              <a:solidFill>
                <a:srgbClr val="202020"/>
              </a:solidFill>
              <a:effectLst/>
              <a:uLnTx/>
              <a:uFillTx/>
              <a:latin typeface="Arial" panose="020B0604020202020204" pitchFamily="34" charset="0"/>
              <a:ea typeface="+mn-ea"/>
              <a:cs typeface="+mn-cs"/>
            </a:endParaRPr>
          </a:p>
        </p:txBody>
      </p:sp>
      <p:sp>
        <p:nvSpPr>
          <p:cNvPr id="18" name="Text Placeholder 20">
            <a:extLst>
              <a:ext uri="{FF2B5EF4-FFF2-40B4-BE49-F238E27FC236}">
                <a16:creationId xmlns:a16="http://schemas.microsoft.com/office/drawing/2014/main" id="{685A8F3D-576D-EDC1-F0F3-A9979EC0319B}"/>
              </a:ext>
            </a:extLst>
          </p:cNvPr>
          <p:cNvSpPr>
            <a:spLocks noGrp="1"/>
          </p:cNvSpPr>
          <p:nvPr>
            <p:ph type="body" sz="quarter" idx="41" hasCustomPrompt="1"/>
          </p:nvPr>
        </p:nvSpPr>
        <p:spPr>
          <a:xfrm>
            <a:off x="8713915" y="2947952"/>
            <a:ext cx="3006499" cy="786418"/>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50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2500" b="0" i="0" u="none" strike="noStrike" kern="1200" cap="none" spc="0" normalizeH="0" baseline="0" noProof="0" dirty="0">
                <a:ln>
                  <a:noFill/>
                </a:ln>
                <a:solidFill>
                  <a:srgbClr val="202020"/>
                </a:solidFill>
                <a:effectLst/>
                <a:uLnTx/>
                <a:uFillTx/>
                <a:latin typeface="Arial" panose="020B0604020202020204" pitchFamily="34" charset="0"/>
                <a:ea typeface="+mn-ea"/>
                <a:cs typeface="+mn-cs"/>
              </a:rPr>
              <a:t>Lorem ipsum dolor sit </a:t>
            </a:r>
            <a:r>
              <a:rPr kumimoji="0" lang="en-CA" sz="2500" b="0" i="0" u="none" strike="noStrike" kern="1200" cap="none" spc="0" normalizeH="0" baseline="0" noProof="0" dirty="0" err="1">
                <a:ln>
                  <a:noFill/>
                </a:ln>
                <a:solidFill>
                  <a:srgbClr val="202020"/>
                </a:solidFill>
                <a:effectLst/>
                <a:uLnTx/>
                <a:uFillTx/>
                <a:latin typeface="Arial" panose="020B0604020202020204" pitchFamily="34" charset="0"/>
                <a:ea typeface="+mn-ea"/>
                <a:cs typeface="+mn-cs"/>
              </a:rPr>
              <a:t>amet</a:t>
            </a:r>
            <a:endParaRPr kumimoji="0" lang="en-CA" sz="2500" b="0" i="0" u="none" strike="noStrike" kern="1200" cap="none" spc="0" normalizeH="0" baseline="0" noProof="0" dirty="0">
              <a:ln>
                <a:noFill/>
              </a:ln>
              <a:solidFill>
                <a:srgbClr val="202020"/>
              </a:solidFill>
              <a:effectLst/>
              <a:uLnTx/>
              <a:uFillTx/>
              <a:latin typeface="Arial" panose="020B0604020202020204" pitchFamily="34" charset="0"/>
              <a:ea typeface="+mn-ea"/>
              <a:cs typeface="+mn-cs"/>
            </a:endParaRPr>
          </a:p>
        </p:txBody>
      </p:sp>
      <p:sp>
        <p:nvSpPr>
          <p:cNvPr id="19" name="Text Placeholder 8">
            <a:extLst>
              <a:ext uri="{FF2B5EF4-FFF2-40B4-BE49-F238E27FC236}">
                <a16:creationId xmlns:a16="http://schemas.microsoft.com/office/drawing/2014/main" id="{996A4EAA-DAA4-FD9D-4D1E-0584770BB485}"/>
              </a:ext>
            </a:extLst>
          </p:cNvPr>
          <p:cNvSpPr>
            <a:spLocks noGrp="1"/>
          </p:cNvSpPr>
          <p:nvPr>
            <p:ph type="body" sz="quarter" idx="42" hasCustomPrompt="1"/>
          </p:nvPr>
        </p:nvSpPr>
        <p:spPr>
          <a:xfrm>
            <a:off x="8713916" y="3849510"/>
            <a:ext cx="3006514" cy="586991"/>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rgbClr val="707070"/>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20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Consectetur</a:t>
            </a:r>
            <a:r>
              <a:rPr kumimoji="0" lang="en-CA" sz="20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20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adipiscing</a:t>
            </a:r>
            <a:r>
              <a:rPr kumimoji="0" lang="en-CA" sz="20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20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elit</a:t>
            </a:r>
            <a:endParaRPr kumimoji="0" lang="en-CA" sz="20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endParaRPr>
          </a:p>
        </p:txBody>
      </p:sp>
      <p:sp>
        <p:nvSpPr>
          <p:cNvPr id="20" name="Text Placeholder 20">
            <a:extLst>
              <a:ext uri="{FF2B5EF4-FFF2-40B4-BE49-F238E27FC236}">
                <a16:creationId xmlns:a16="http://schemas.microsoft.com/office/drawing/2014/main" id="{6B88DFF5-76D8-51D1-5352-2AA6DE2291D7}"/>
              </a:ext>
            </a:extLst>
          </p:cNvPr>
          <p:cNvSpPr>
            <a:spLocks noGrp="1"/>
          </p:cNvSpPr>
          <p:nvPr>
            <p:ph type="body" sz="quarter" idx="43" hasCustomPrompt="1"/>
          </p:nvPr>
        </p:nvSpPr>
        <p:spPr>
          <a:xfrm>
            <a:off x="8713916" y="4582549"/>
            <a:ext cx="3006514" cy="1331968"/>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kumimoji="0" lang="en-CA" sz="1500" b="0" i="0" u="none" strike="noStrike" kern="1200" cap="none" spc="0" normalizeH="0" baseline="0" noProof="0">
                <a:ln>
                  <a:noFill/>
                </a:ln>
                <a:solidFill>
                  <a:srgbClr val="707070"/>
                </a:solidFill>
                <a:effectLst/>
                <a:uLnTx/>
                <a:uFillTx/>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Consectetur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adipiscing</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elit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Mauris</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feugiat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placerat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pellentesque</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Curabitur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commodo</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ipsum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nisl</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malesuada</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mollis</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leo</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semper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eget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In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ornare</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ullamcorper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neque</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ac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porttitor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a:t>
            </a:r>
          </a:p>
        </p:txBody>
      </p:sp>
      <p:cxnSp>
        <p:nvCxnSpPr>
          <p:cNvPr id="24" name="Straight Connector 23">
            <a:extLst>
              <a:ext uri="{FF2B5EF4-FFF2-40B4-BE49-F238E27FC236}">
                <a16:creationId xmlns:a16="http://schemas.microsoft.com/office/drawing/2014/main" id="{2197ADC9-465A-3C22-8D8C-F238C7E336B5}"/>
              </a:ext>
            </a:extLst>
          </p:cNvPr>
          <p:cNvCxnSpPr>
            <a:cxnSpLocks/>
          </p:cNvCxnSpPr>
          <p:nvPr userDrawn="1"/>
        </p:nvCxnSpPr>
        <p:spPr>
          <a:xfrm flipV="1">
            <a:off x="461712" y="2951854"/>
            <a:ext cx="0" cy="778615"/>
          </a:xfrm>
          <a:prstGeom prst="line">
            <a:avLst/>
          </a:prstGeom>
          <a:ln w="12700">
            <a:solidFill>
              <a:srgbClr val="773DB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ED5B044-1626-B394-17A8-BB8351DCFCA0}"/>
              </a:ext>
            </a:extLst>
          </p:cNvPr>
          <p:cNvCxnSpPr>
            <a:cxnSpLocks/>
          </p:cNvCxnSpPr>
          <p:nvPr userDrawn="1"/>
        </p:nvCxnSpPr>
        <p:spPr>
          <a:xfrm flipV="1">
            <a:off x="4481262" y="2951854"/>
            <a:ext cx="0" cy="778615"/>
          </a:xfrm>
          <a:prstGeom prst="line">
            <a:avLst/>
          </a:prstGeom>
          <a:ln w="12700">
            <a:solidFill>
              <a:srgbClr val="2D68C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FB2224E-7561-267C-C470-8FCB080811D1}"/>
              </a:ext>
            </a:extLst>
          </p:cNvPr>
          <p:cNvCxnSpPr>
            <a:cxnSpLocks/>
          </p:cNvCxnSpPr>
          <p:nvPr userDrawn="1"/>
        </p:nvCxnSpPr>
        <p:spPr>
          <a:xfrm flipV="1">
            <a:off x="8500812" y="2951854"/>
            <a:ext cx="0" cy="778615"/>
          </a:xfrm>
          <a:prstGeom prst="line">
            <a:avLst/>
          </a:prstGeom>
          <a:ln w="12700">
            <a:solidFill>
              <a:srgbClr val="EA0029"/>
            </a:solidFill>
          </a:ln>
        </p:spPr>
        <p:style>
          <a:lnRef idx="1">
            <a:schemeClr val="accent1"/>
          </a:lnRef>
          <a:fillRef idx="0">
            <a:schemeClr val="accent1"/>
          </a:fillRef>
          <a:effectRef idx="0">
            <a:schemeClr val="accent1"/>
          </a:effectRef>
          <a:fontRef idx="minor">
            <a:schemeClr val="tx1"/>
          </a:fontRef>
        </p:style>
      </p:cxnSp>
      <p:sp>
        <p:nvSpPr>
          <p:cNvPr id="27" name="Text Placeholder 8">
            <a:extLst>
              <a:ext uri="{FF2B5EF4-FFF2-40B4-BE49-F238E27FC236}">
                <a16:creationId xmlns:a16="http://schemas.microsoft.com/office/drawing/2014/main" id="{3AC87E73-62D4-B421-BF4B-E5CD82AE3A14}"/>
              </a:ext>
            </a:extLst>
          </p:cNvPr>
          <p:cNvSpPr>
            <a:spLocks noGrp="1"/>
          </p:cNvSpPr>
          <p:nvPr>
            <p:ph type="body" sz="quarter" idx="39" hasCustomPrompt="1"/>
          </p:nvPr>
        </p:nvSpPr>
        <p:spPr>
          <a:xfrm>
            <a:off x="4656445" y="3849510"/>
            <a:ext cx="3006514" cy="586991"/>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rgbClr val="707070"/>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20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Consectetur</a:t>
            </a:r>
            <a:r>
              <a:rPr kumimoji="0" lang="en-CA" sz="20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20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adipiscing</a:t>
            </a:r>
            <a:r>
              <a:rPr kumimoji="0" lang="en-CA" sz="20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20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elit</a:t>
            </a:r>
            <a:endParaRPr kumimoji="0" lang="en-CA" sz="20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endParaRPr>
          </a:p>
        </p:txBody>
      </p:sp>
      <p:sp>
        <p:nvSpPr>
          <p:cNvPr id="28" name="Text Placeholder 20">
            <a:extLst>
              <a:ext uri="{FF2B5EF4-FFF2-40B4-BE49-F238E27FC236}">
                <a16:creationId xmlns:a16="http://schemas.microsoft.com/office/drawing/2014/main" id="{750FAEC2-3B75-6A7C-6DAD-006CB0CEBFD7}"/>
              </a:ext>
            </a:extLst>
          </p:cNvPr>
          <p:cNvSpPr>
            <a:spLocks noGrp="1"/>
          </p:cNvSpPr>
          <p:nvPr>
            <p:ph type="body" sz="quarter" idx="40" hasCustomPrompt="1"/>
          </p:nvPr>
        </p:nvSpPr>
        <p:spPr>
          <a:xfrm>
            <a:off x="4656445" y="4582549"/>
            <a:ext cx="3006514" cy="1331968"/>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kumimoji="0" lang="en-CA" sz="1500" b="0" i="0" u="none" strike="noStrike" kern="1200" cap="none" spc="0" normalizeH="0" baseline="0" noProof="0">
                <a:ln>
                  <a:noFill/>
                </a:ln>
                <a:solidFill>
                  <a:srgbClr val="707070"/>
                </a:solidFill>
                <a:effectLst/>
                <a:uLnTx/>
                <a:uFillTx/>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Consectetur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adipiscing</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elit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Mauris</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feugiat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placerat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pellentesque</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Curabitur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commodo</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ipsum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nisl</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malesuada</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mollis</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leo</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semper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eget</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In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ornare</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ullamcorper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neque</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ac </a:t>
            </a:r>
            <a:r>
              <a:rPr kumimoji="0" lang="en-CA" sz="15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porttitor</a:t>
            </a:r>
            <a:r>
              <a:rPr kumimoji="0" lang="en-CA" sz="15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1135765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106F2CD-2AF5-0A3A-7A0D-CAB29474F4F1}"/>
              </a:ext>
            </a:extLst>
          </p:cNvPr>
          <p:cNvSpPr>
            <a:spLocks noGrp="1"/>
          </p:cNvSpPr>
          <p:nvPr>
            <p:ph type="pic" sz="quarter" idx="44" hasCustomPrompt="1"/>
          </p:nvPr>
        </p:nvSpPr>
        <p:spPr>
          <a:xfrm>
            <a:off x="317500" y="3121025"/>
            <a:ext cx="1947600" cy="1946275"/>
          </a:xfrm>
          <a:solidFill>
            <a:schemeClr val="accent3"/>
          </a:solidFill>
        </p:spPr>
        <p:txBody>
          <a:bodyPr anchor="ctr"/>
          <a:lstStyle>
            <a:lvl1pPr marL="0" indent="0" algn="ctr">
              <a:buNone/>
              <a:defRPr/>
            </a:lvl1pPr>
          </a:lstStyle>
          <a:p>
            <a:r>
              <a:rPr lang="en-US" dirty="0"/>
              <a:t>Click to add Headshot</a:t>
            </a:r>
          </a:p>
        </p:txBody>
      </p:sp>
      <p:sp>
        <p:nvSpPr>
          <p:cNvPr id="33" name="Picture Placeholder 3">
            <a:extLst>
              <a:ext uri="{FF2B5EF4-FFF2-40B4-BE49-F238E27FC236}">
                <a16:creationId xmlns:a16="http://schemas.microsoft.com/office/drawing/2014/main" id="{54C27D09-F4EF-4F28-4AF4-110F7D72470B}"/>
              </a:ext>
            </a:extLst>
          </p:cNvPr>
          <p:cNvSpPr>
            <a:spLocks noGrp="1"/>
          </p:cNvSpPr>
          <p:nvPr>
            <p:ph type="pic" sz="quarter" idx="45" hasCustomPrompt="1"/>
          </p:nvPr>
        </p:nvSpPr>
        <p:spPr>
          <a:xfrm>
            <a:off x="6431697" y="3121025"/>
            <a:ext cx="1947600" cy="1946275"/>
          </a:xfrm>
          <a:solidFill>
            <a:schemeClr val="accent3"/>
          </a:solidFill>
        </p:spPr>
        <p:txBody>
          <a:bodyPr anchor="ctr"/>
          <a:lstStyle>
            <a:lvl1pPr marL="0" indent="0" algn="ctr">
              <a:buNone/>
              <a:defRPr/>
            </a:lvl1pPr>
          </a:lstStyle>
          <a:p>
            <a:r>
              <a:rPr lang="en-US" dirty="0"/>
              <a:t>Click to add Headshot</a:t>
            </a:r>
          </a:p>
        </p:txBody>
      </p:sp>
      <p:pic>
        <p:nvPicPr>
          <p:cNvPr id="22" name="Picture 21">
            <a:extLst>
              <a:ext uri="{FF2B5EF4-FFF2-40B4-BE49-F238E27FC236}">
                <a16:creationId xmlns:a16="http://schemas.microsoft.com/office/drawing/2014/main" id="{8B9D111D-4075-2EF3-076C-03D8F51C15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1999" cy="1370031"/>
          </a:xfrm>
          <a:prstGeom prst="rect">
            <a:avLst/>
          </a:prstGeom>
        </p:spPr>
      </p:pic>
      <p:sp>
        <p:nvSpPr>
          <p:cNvPr id="2" name="Title 1">
            <a:extLst>
              <a:ext uri="{FF2B5EF4-FFF2-40B4-BE49-F238E27FC236}">
                <a16:creationId xmlns:a16="http://schemas.microsoft.com/office/drawing/2014/main" id="{4841561D-8AEB-9A41-390F-758416211423}"/>
              </a:ext>
            </a:extLst>
          </p:cNvPr>
          <p:cNvSpPr>
            <a:spLocks noGrp="1"/>
          </p:cNvSpPr>
          <p:nvPr>
            <p:ph type="title" hasCustomPrompt="1"/>
          </p:nvPr>
        </p:nvSpPr>
        <p:spPr>
          <a:xfrm>
            <a:off x="238539" y="1756488"/>
            <a:ext cx="11115261" cy="612000"/>
          </a:xfrm>
        </p:spPr>
        <p:txBody>
          <a:bodyPr>
            <a:noAutofit/>
          </a:bodyPr>
          <a:lstStyle>
            <a:lvl1pPr>
              <a:defRPr sz="5000"/>
            </a:lvl1pPr>
          </a:lstStyle>
          <a:p>
            <a:r>
              <a:rPr lang="en-US" sz="5000" dirty="0">
                <a:solidFill>
                  <a:srgbClr val="202020"/>
                </a:solidFill>
              </a:rPr>
              <a:t>Slide Title</a:t>
            </a:r>
          </a:p>
        </p:txBody>
      </p:sp>
      <p:sp>
        <p:nvSpPr>
          <p:cNvPr id="7" name="Slide Number Placeholder 6">
            <a:extLst>
              <a:ext uri="{FF2B5EF4-FFF2-40B4-BE49-F238E27FC236}">
                <a16:creationId xmlns:a16="http://schemas.microsoft.com/office/drawing/2014/main" id="{89ECECF1-8BC7-000C-29B9-9B79C1765B02}"/>
              </a:ext>
            </a:extLst>
          </p:cNvPr>
          <p:cNvSpPr>
            <a:spLocks noGrp="1"/>
          </p:cNvSpPr>
          <p:nvPr>
            <p:ph type="sldNum" sz="quarter" idx="4"/>
          </p:nvPr>
        </p:nvSpPr>
        <p:spPr>
          <a:xfrm>
            <a:off x="296244" y="6405669"/>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0ED7928-1E7A-DE4E-9637-58B15F0A98E7}" type="slidenum">
              <a:rPr lang="en-US" smtClean="0"/>
              <a:pPr/>
              <a:t>‹#›</a:t>
            </a:fld>
            <a:endParaRPr lang="en-US" dirty="0"/>
          </a:p>
        </p:txBody>
      </p:sp>
      <p:sp>
        <p:nvSpPr>
          <p:cNvPr id="8" name="Text Placeholder 4">
            <a:extLst>
              <a:ext uri="{FF2B5EF4-FFF2-40B4-BE49-F238E27FC236}">
                <a16:creationId xmlns:a16="http://schemas.microsoft.com/office/drawing/2014/main" id="{83C64C23-3F2E-F41B-E9AE-FB756B180517}"/>
              </a:ext>
            </a:extLst>
          </p:cNvPr>
          <p:cNvSpPr>
            <a:spLocks noGrp="1"/>
          </p:cNvSpPr>
          <p:nvPr>
            <p:ph type="body" sz="quarter" idx="10" hasCustomPrompt="1"/>
          </p:nvPr>
        </p:nvSpPr>
        <p:spPr>
          <a:xfrm>
            <a:off x="8333406" y="6425513"/>
            <a:ext cx="3562350" cy="325437"/>
          </a:xfrm>
        </p:spPr>
        <p:txBody>
          <a:bodyPr anchor="ctr">
            <a:noAutofit/>
          </a:bodyPr>
          <a:lstStyle>
            <a:lvl1pPr marL="0" indent="0" algn="r">
              <a:buNone/>
              <a:defRPr sz="1200">
                <a:solidFill>
                  <a:srgbClr val="70707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Presentation Title</a:t>
            </a:r>
          </a:p>
        </p:txBody>
      </p:sp>
      <p:sp>
        <p:nvSpPr>
          <p:cNvPr id="34" name="Rectangle 33">
            <a:extLst>
              <a:ext uri="{FF2B5EF4-FFF2-40B4-BE49-F238E27FC236}">
                <a16:creationId xmlns:a16="http://schemas.microsoft.com/office/drawing/2014/main" id="{1573FC3A-8070-98AC-A745-EA2BFCDFBFDD}"/>
              </a:ext>
            </a:extLst>
          </p:cNvPr>
          <p:cNvSpPr/>
          <p:nvPr userDrawn="1"/>
        </p:nvSpPr>
        <p:spPr>
          <a:xfrm>
            <a:off x="10356115" y="0"/>
            <a:ext cx="1835885" cy="1375485"/>
          </a:xfrm>
          <a:prstGeom prst="rect">
            <a:avLst/>
          </a:prstGeom>
          <a:solidFill>
            <a:srgbClr val="A2A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36" name="Picture 35">
            <a:extLst>
              <a:ext uri="{FF2B5EF4-FFF2-40B4-BE49-F238E27FC236}">
                <a16:creationId xmlns:a16="http://schemas.microsoft.com/office/drawing/2014/main" id="{5D250F82-0655-96F9-89FD-29711CCDBB1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885048" y="537757"/>
            <a:ext cx="863082" cy="292489"/>
          </a:xfrm>
          <a:prstGeom prst="rect">
            <a:avLst/>
          </a:prstGeom>
        </p:spPr>
      </p:pic>
      <p:sp>
        <p:nvSpPr>
          <p:cNvPr id="35" name="Text Placeholder 20">
            <a:extLst>
              <a:ext uri="{FF2B5EF4-FFF2-40B4-BE49-F238E27FC236}">
                <a16:creationId xmlns:a16="http://schemas.microsoft.com/office/drawing/2014/main" id="{6ECD57DD-52B1-07D0-C9C2-ABB36D4FE342}"/>
              </a:ext>
            </a:extLst>
          </p:cNvPr>
          <p:cNvSpPr>
            <a:spLocks noGrp="1"/>
          </p:cNvSpPr>
          <p:nvPr>
            <p:ph type="body" sz="quarter" idx="36" hasCustomPrompt="1"/>
          </p:nvPr>
        </p:nvSpPr>
        <p:spPr>
          <a:xfrm>
            <a:off x="2529082" y="3114207"/>
            <a:ext cx="3249418" cy="447860"/>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20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a:t>
            </a:r>
          </a:p>
        </p:txBody>
      </p:sp>
      <p:sp>
        <p:nvSpPr>
          <p:cNvPr id="37" name="Text Placeholder 20">
            <a:extLst>
              <a:ext uri="{FF2B5EF4-FFF2-40B4-BE49-F238E27FC236}">
                <a16:creationId xmlns:a16="http://schemas.microsoft.com/office/drawing/2014/main" id="{652AEEB8-5E0F-9E93-0DB1-37359CF08296}"/>
              </a:ext>
            </a:extLst>
          </p:cNvPr>
          <p:cNvSpPr>
            <a:spLocks noGrp="1"/>
          </p:cNvSpPr>
          <p:nvPr>
            <p:ph type="body" sz="quarter" idx="46" hasCustomPrompt="1"/>
          </p:nvPr>
        </p:nvSpPr>
        <p:spPr>
          <a:xfrm>
            <a:off x="2529082" y="3583789"/>
            <a:ext cx="3249418" cy="1823422"/>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rgbClr val="707070"/>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feugiat</a:t>
            </a:r>
            <a:r>
              <a:rPr lang="en-US" dirty="0"/>
              <a:t> </a:t>
            </a:r>
            <a:r>
              <a:rPr lang="en-US" dirty="0" err="1"/>
              <a:t>placerat</a:t>
            </a:r>
            <a:r>
              <a:rPr lang="en-US" dirty="0"/>
              <a:t> </a:t>
            </a:r>
            <a:r>
              <a:rPr lang="en-US" dirty="0" err="1"/>
              <a:t>pellentesque</a:t>
            </a:r>
            <a:r>
              <a:rPr lang="en-US" dirty="0"/>
              <a:t>. </a:t>
            </a:r>
            <a:r>
              <a:rPr lang="en-US" dirty="0" err="1"/>
              <a:t>Curabitur</a:t>
            </a:r>
            <a:r>
              <a:rPr lang="en-US" dirty="0"/>
              <a:t> </a:t>
            </a:r>
            <a:r>
              <a:rPr lang="en-US" dirty="0" err="1"/>
              <a:t>commodo</a:t>
            </a:r>
            <a:r>
              <a:rPr lang="en-US" dirty="0"/>
              <a:t> ipsum </a:t>
            </a:r>
            <a:r>
              <a:rPr lang="en-US" dirty="0" err="1"/>
              <a:t>nisl</a:t>
            </a:r>
            <a:r>
              <a:rPr lang="en-US" dirty="0"/>
              <a:t>, </a:t>
            </a:r>
            <a:r>
              <a:rPr lang="en-US" dirty="0" err="1"/>
              <a:t>malesuada</a:t>
            </a:r>
            <a:r>
              <a:rPr lang="en-US" dirty="0"/>
              <a:t> </a:t>
            </a:r>
            <a:r>
              <a:rPr lang="en-US" dirty="0" err="1"/>
              <a:t>mollis</a:t>
            </a:r>
            <a:r>
              <a:rPr lang="en-US" dirty="0"/>
              <a:t> </a:t>
            </a:r>
            <a:r>
              <a:rPr lang="en-US" dirty="0" err="1"/>
              <a:t>leo</a:t>
            </a:r>
            <a:r>
              <a:rPr lang="en-US" dirty="0"/>
              <a:t> semper </a:t>
            </a:r>
            <a:r>
              <a:rPr lang="en-US" dirty="0" err="1"/>
              <a:t>eget</a:t>
            </a:r>
            <a:r>
              <a:rPr lang="en-US" dirty="0"/>
              <a:t>. In </a:t>
            </a:r>
            <a:r>
              <a:rPr lang="en-US" dirty="0" err="1"/>
              <a:t>ornare</a:t>
            </a:r>
            <a:r>
              <a:rPr lang="en-US" dirty="0"/>
              <a:t> </a:t>
            </a:r>
            <a:r>
              <a:rPr lang="en-US" dirty="0" err="1"/>
              <a:t>ullamcorper</a:t>
            </a:r>
            <a:r>
              <a:rPr lang="en-US" dirty="0"/>
              <a:t> </a:t>
            </a:r>
            <a:r>
              <a:rPr lang="en-US" dirty="0" err="1"/>
              <a:t>neque</a:t>
            </a:r>
            <a:r>
              <a:rPr lang="en-US" dirty="0"/>
              <a:t> ac </a:t>
            </a:r>
            <a:r>
              <a:rPr lang="en-US" dirty="0" err="1"/>
              <a:t>porttitor</a:t>
            </a:r>
            <a:r>
              <a:rPr lang="en-US" dirty="0"/>
              <a:t>.</a:t>
            </a:r>
          </a:p>
          <a:p>
            <a:pPr lvl="0"/>
            <a:endParaRPr lang="en-US" dirty="0"/>
          </a:p>
        </p:txBody>
      </p:sp>
      <p:sp>
        <p:nvSpPr>
          <p:cNvPr id="38" name="Text Placeholder 20">
            <a:extLst>
              <a:ext uri="{FF2B5EF4-FFF2-40B4-BE49-F238E27FC236}">
                <a16:creationId xmlns:a16="http://schemas.microsoft.com/office/drawing/2014/main" id="{F41B93A0-8508-2A06-91A5-B9C9585E35FF}"/>
              </a:ext>
            </a:extLst>
          </p:cNvPr>
          <p:cNvSpPr>
            <a:spLocks noGrp="1"/>
          </p:cNvSpPr>
          <p:nvPr>
            <p:ph type="body" sz="quarter" idx="47" hasCustomPrompt="1"/>
          </p:nvPr>
        </p:nvSpPr>
        <p:spPr>
          <a:xfrm>
            <a:off x="8615983" y="3114207"/>
            <a:ext cx="3249418" cy="447860"/>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20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a:t>
            </a:r>
          </a:p>
        </p:txBody>
      </p:sp>
      <p:sp>
        <p:nvSpPr>
          <p:cNvPr id="39" name="Text Placeholder 20">
            <a:extLst>
              <a:ext uri="{FF2B5EF4-FFF2-40B4-BE49-F238E27FC236}">
                <a16:creationId xmlns:a16="http://schemas.microsoft.com/office/drawing/2014/main" id="{86B3D69D-0D65-3915-8341-0775C217D72D}"/>
              </a:ext>
            </a:extLst>
          </p:cNvPr>
          <p:cNvSpPr>
            <a:spLocks noGrp="1"/>
          </p:cNvSpPr>
          <p:nvPr>
            <p:ph type="body" sz="quarter" idx="48" hasCustomPrompt="1"/>
          </p:nvPr>
        </p:nvSpPr>
        <p:spPr>
          <a:xfrm>
            <a:off x="8615983" y="3583789"/>
            <a:ext cx="3249418" cy="1823422"/>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rgbClr val="707070"/>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feugiat</a:t>
            </a:r>
            <a:r>
              <a:rPr lang="en-US" dirty="0"/>
              <a:t> </a:t>
            </a:r>
            <a:r>
              <a:rPr lang="en-US" dirty="0" err="1"/>
              <a:t>placerat</a:t>
            </a:r>
            <a:r>
              <a:rPr lang="en-US" dirty="0"/>
              <a:t> </a:t>
            </a:r>
            <a:r>
              <a:rPr lang="en-US" dirty="0" err="1"/>
              <a:t>pellentesque</a:t>
            </a:r>
            <a:r>
              <a:rPr lang="en-US" dirty="0"/>
              <a:t>. </a:t>
            </a:r>
            <a:r>
              <a:rPr lang="en-US" dirty="0" err="1"/>
              <a:t>Curabitur</a:t>
            </a:r>
            <a:r>
              <a:rPr lang="en-US" dirty="0"/>
              <a:t> </a:t>
            </a:r>
            <a:r>
              <a:rPr lang="en-US" dirty="0" err="1"/>
              <a:t>commodo</a:t>
            </a:r>
            <a:r>
              <a:rPr lang="en-US" dirty="0"/>
              <a:t> ipsum </a:t>
            </a:r>
            <a:r>
              <a:rPr lang="en-US" dirty="0" err="1"/>
              <a:t>nisl</a:t>
            </a:r>
            <a:r>
              <a:rPr lang="en-US" dirty="0"/>
              <a:t>, </a:t>
            </a:r>
            <a:r>
              <a:rPr lang="en-US" dirty="0" err="1"/>
              <a:t>malesuada</a:t>
            </a:r>
            <a:r>
              <a:rPr lang="en-US" dirty="0"/>
              <a:t> </a:t>
            </a:r>
            <a:r>
              <a:rPr lang="en-US" dirty="0" err="1"/>
              <a:t>mollis</a:t>
            </a:r>
            <a:r>
              <a:rPr lang="en-US" dirty="0"/>
              <a:t> </a:t>
            </a:r>
            <a:r>
              <a:rPr lang="en-US" dirty="0" err="1"/>
              <a:t>leo</a:t>
            </a:r>
            <a:r>
              <a:rPr lang="en-US" dirty="0"/>
              <a:t> semper </a:t>
            </a:r>
            <a:r>
              <a:rPr lang="en-US" dirty="0" err="1"/>
              <a:t>eget</a:t>
            </a:r>
            <a:r>
              <a:rPr lang="en-US" dirty="0"/>
              <a:t>. In </a:t>
            </a:r>
            <a:r>
              <a:rPr lang="en-US" dirty="0" err="1"/>
              <a:t>ornare</a:t>
            </a:r>
            <a:r>
              <a:rPr lang="en-US" dirty="0"/>
              <a:t> </a:t>
            </a:r>
            <a:r>
              <a:rPr lang="en-US" dirty="0" err="1"/>
              <a:t>ullamcorper</a:t>
            </a:r>
            <a:r>
              <a:rPr lang="en-US" dirty="0"/>
              <a:t> </a:t>
            </a:r>
            <a:r>
              <a:rPr lang="en-US" dirty="0" err="1"/>
              <a:t>neque</a:t>
            </a:r>
            <a:r>
              <a:rPr lang="en-US" dirty="0"/>
              <a:t> ac </a:t>
            </a:r>
            <a:r>
              <a:rPr lang="en-US" dirty="0" err="1"/>
              <a:t>porttitor</a:t>
            </a:r>
            <a:r>
              <a:rPr lang="en-US" dirty="0"/>
              <a:t>.</a:t>
            </a:r>
          </a:p>
          <a:p>
            <a:pPr lvl="0"/>
            <a:endParaRPr lang="en-US" dirty="0"/>
          </a:p>
        </p:txBody>
      </p:sp>
    </p:spTree>
    <p:extLst>
      <p:ext uri="{BB962C8B-B14F-4D97-AF65-F5344CB8AC3E}">
        <p14:creationId xmlns:p14="http://schemas.microsoft.com/office/powerpoint/2010/main" val="2330808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1FEF57F-F69A-A520-16BE-91DF7D72DA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1999" cy="1370031"/>
          </a:xfrm>
          <a:prstGeom prst="rect">
            <a:avLst/>
          </a:prstGeom>
        </p:spPr>
      </p:pic>
      <p:sp>
        <p:nvSpPr>
          <p:cNvPr id="4" name="Picture Placeholder 3">
            <a:extLst>
              <a:ext uri="{FF2B5EF4-FFF2-40B4-BE49-F238E27FC236}">
                <a16:creationId xmlns:a16="http://schemas.microsoft.com/office/drawing/2014/main" id="{1106F2CD-2AF5-0A3A-7A0D-CAB29474F4F1}"/>
              </a:ext>
            </a:extLst>
          </p:cNvPr>
          <p:cNvSpPr>
            <a:spLocks noGrp="1"/>
          </p:cNvSpPr>
          <p:nvPr>
            <p:ph type="pic" sz="quarter" idx="44" hasCustomPrompt="1"/>
          </p:nvPr>
        </p:nvSpPr>
        <p:spPr>
          <a:xfrm>
            <a:off x="317500" y="3121025"/>
            <a:ext cx="1044000" cy="1044000"/>
          </a:xfrm>
          <a:solidFill>
            <a:schemeClr val="accent3"/>
          </a:solidFill>
        </p:spPr>
        <p:txBody>
          <a:bodyPr anchor="ctr">
            <a:normAutofit/>
          </a:bodyPr>
          <a:lstStyle>
            <a:lvl1pPr marL="0" indent="0" algn="ctr">
              <a:buNone/>
              <a:defRPr sz="1400"/>
            </a:lvl1pPr>
          </a:lstStyle>
          <a:p>
            <a:r>
              <a:rPr lang="en-US" dirty="0"/>
              <a:t>Click to add Headshot</a:t>
            </a:r>
          </a:p>
        </p:txBody>
      </p:sp>
      <p:sp>
        <p:nvSpPr>
          <p:cNvPr id="2" name="Title 1">
            <a:extLst>
              <a:ext uri="{FF2B5EF4-FFF2-40B4-BE49-F238E27FC236}">
                <a16:creationId xmlns:a16="http://schemas.microsoft.com/office/drawing/2014/main" id="{4841561D-8AEB-9A41-390F-758416211423}"/>
              </a:ext>
            </a:extLst>
          </p:cNvPr>
          <p:cNvSpPr>
            <a:spLocks noGrp="1"/>
          </p:cNvSpPr>
          <p:nvPr>
            <p:ph type="title" hasCustomPrompt="1"/>
          </p:nvPr>
        </p:nvSpPr>
        <p:spPr>
          <a:xfrm>
            <a:off x="238539" y="1756488"/>
            <a:ext cx="11115261" cy="612000"/>
          </a:xfrm>
        </p:spPr>
        <p:txBody>
          <a:bodyPr>
            <a:noAutofit/>
          </a:bodyPr>
          <a:lstStyle>
            <a:lvl1pPr>
              <a:defRPr sz="5000"/>
            </a:lvl1pPr>
          </a:lstStyle>
          <a:p>
            <a:r>
              <a:rPr lang="en-US" sz="5000" dirty="0">
                <a:solidFill>
                  <a:srgbClr val="202020"/>
                </a:solidFill>
              </a:rPr>
              <a:t>Slide Title</a:t>
            </a:r>
          </a:p>
        </p:txBody>
      </p:sp>
      <p:sp>
        <p:nvSpPr>
          <p:cNvPr id="7" name="Slide Number Placeholder 6">
            <a:extLst>
              <a:ext uri="{FF2B5EF4-FFF2-40B4-BE49-F238E27FC236}">
                <a16:creationId xmlns:a16="http://schemas.microsoft.com/office/drawing/2014/main" id="{89ECECF1-8BC7-000C-29B9-9B79C1765B02}"/>
              </a:ext>
            </a:extLst>
          </p:cNvPr>
          <p:cNvSpPr>
            <a:spLocks noGrp="1"/>
          </p:cNvSpPr>
          <p:nvPr>
            <p:ph type="sldNum" sz="quarter" idx="4"/>
          </p:nvPr>
        </p:nvSpPr>
        <p:spPr>
          <a:xfrm>
            <a:off x="296244" y="6405669"/>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0ED7928-1E7A-DE4E-9637-58B15F0A98E7}" type="slidenum">
              <a:rPr lang="en-US" smtClean="0"/>
              <a:pPr/>
              <a:t>‹#›</a:t>
            </a:fld>
            <a:endParaRPr lang="en-US" dirty="0"/>
          </a:p>
        </p:txBody>
      </p:sp>
      <p:sp>
        <p:nvSpPr>
          <p:cNvPr id="8" name="Text Placeholder 4">
            <a:extLst>
              <a:ext uri="{FF2B5EF4-FFF2-40B4-BE49-F238E27FC236}">
                <a16:creationId xmlns:a16="http://schemas.microsoft.com/office/drawing/2014/main" id="{83C64C23-3F2E-F41B-E9AE-FB756B180517}"/>
              </a:ext>
            </a:extLst>
          </p:cNvPr>
          <p:cNvSpPr>
            <a:spLocks noGrp="1"/>
          </p:cNvSpPr>
          <p:nvPr>
            <p:ph type="body" sz="quarter" idx="10" hasCustomPrompt="1"/>
          </p:nvPr>
        </p:nvSpPr>
        <p:spPr>
          <a:xfrm>
            <a:off x="8333406" y="6425513"/>
            <a:ext cx="3562350" cy="325437"/>
          </a:xfrm>
        </p:spPr>
        <p:txBody>
          <a:bodyPr anchor="ctr">
            <a:noAutofit/>
          </a:bodyPr>
          <a:lstStyle>
            <a:lvl1pPr marL="0" indent="0" algn="r">
              <a:buNone/>
              <a:defRPr sz="1200">
                <a:solidFill>
                  <a:srgbClr val="70707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Presentation Title</a:t>
            </a:r>
          </a:p>
        </p:txBody>
      </p:sp>
      <p:sp>
        <p:nvSpPr>
          <p:cNvPr id="34" name="Rectangle 33">
            <a:extLst>
              <a:ext uri="{FF2B5EF4-FFF2-40B4-BE49-F238E27FC236}">
                <a16:creationId xmlns:a16="http://schemas.microsoft.com/office/drawing/2014/main" id="{1573FC3A-8070-98AC-A745-EA2BFCDFBFDD}"/>
              </a:ext>
            </a:extLst>
          </p:cNvPr>
          <p:cNvSpPr/>
          <p:nvPr userDrawn="1"/>
        </p:nvSpPr>
        <p:spPr>
          <a:xfrm>
            <a:off x="10356115" y="0"/>
            <a:ext cx="1835885" cy="1375485"/>
          </a:xfrm>
          <a:prstGeom prst="rect">
            <a:avLst/>
          </a:prstGeom>
          <a:solidFill>
            <a:srgbClr val="A2A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36" name="Picture 35">
            <a:extLst>
              <a:ext uri="{FF2B5EF4-FFF2-40B4-BE49-F238E27FC236}">
                <a16:creationId xmlns:a16="http://schemas.microsoft.com/office/drawing/2014/main" id="{5D250F82-0655-96F9-89FD-29711CCDBB1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885048" y="537757"/>
            <a:ext cx="863082" cy="292489"/>
          </a:xfrm>
          <a:prstGeom prst="rect">
            <a:avLst/>
          </a:prstGeom>
        </p:spPr>
      </p:pic>
      <p:sp>
        <p:nvSpPr>
          <p:cNvPr id="35" name="Text Placeholder 20">
            <a:extLst>
              <a:ext uri="{FF2B5EF4-FFF2-40B4-BE49-F238E27FC236}">
                <a16:creationId xmlns:a16="http://schemas.microsoft.com/office/drawing/2014/main" id="{6ECD57DD-52B1-07D0-C9C2-ABB36D4FE342}"/>
              </a:ext>
            </a:extLst>
          </p:cNvPr>
          <p:cNvSpPr>
            <a:spLocks noGrp="1"/>
          </p:cNvSpPr>
          <p:nvPr>
            <p:ph type="body" sz="quarter" idx="36" hasCustomPrompt="1"/>
          </p:nvPr>
        </p:nvSpPr>
        <p:spPr>
          <a:xfrm>
            <a:off x="1587386" y="3114206"/>
            <a:ext cx="2356815" cy="611999"/>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20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a:t>
            </a:r>
          </a:p>
        </p:txBody>
      </p:sp>
      <p:sp>
        <p:nvSpPr>
          <p:cNvPr id="37" name="Text Placeholder 20">
            <a:extLst>
              <a:ext uri="{FF2B5EF4-FFF2-40B4-BE49-F238E27FC236}">
                <a16:creationId xmlns:a16="http://schemas.microsoft.com/office/drawing/2014/main" id="{652AEEB8-5E0F-9E93-0DB1-37359CF08296}"/>
              </a:ext>
            </a:extLst>
          </p:cNvPr>
          <p:cNvSpPr>
            <a:spLocks noGrp="1"/>
          </p:cNvSpPr>
          <p:nvPr>
            <p:ph type="body" sz="quarter" idx="46" hasCustomPrompt="1"/>
          </p:nvPr>
        </p:nvSpPr>
        <p:spPr>
          <a:xfrm>
            <a:off x="1587387" y="3872818"/>
            <a:ext cx="2356816" cy="1823422"/>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rgbClr val="707070"/>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feugiat</a:t>
            </a:r>
            <a:r>
              <a:rPr lang="en-US" dirty="0"/>
              <a:t> </a:t>
            </a:r>
            <a:r>
              <a:rPr lang="en-US" dirty="0" err="1"/>
              <a:t>placerat</a:t>
            </a:r>
            <a:r>
              <a:rPr lang="en-US" dirty="0"/>
              <a:t> </a:t>
            </a:r>
            <a:r>
              <a:rPr lang="en-US" dirty="0" err="1"/>
              <a:t>pellentesque</a:t>
            </a:r>
            <a:r>
              <a:rPr lang="en-US" dirty="0"/>
              <a:t>. </a:t>
            </a:r>
            <a:r>
              <a:rPr lang="en-US" dirty="0" err="1"/>
              <a:t>Curabitur</a:t>
            </a:r>
            <a:r>
              <a:rPr lang="en-US" dirty="0"/>
              <a:t> </a:t>
            </a:r>
            <a:r>
              <a:rPr lang="en-US" dirty="0" err="1"/>
              <a:t>commodo</a:t>
            </a:r>
            <a:r>
              <a:rPr lang="en-US" dirty="0"/>
              <a:t> ipsum </a:t>
            </a:r>
            <a:r>
              <a:rPr lang="en-US" dirty="0" err="1"/>
              <a:t>nisl</a:t>
            </a:r>
            <a:r>
              <a:rPr lang="en-US" dirty="0"/>
              <a:t>, </a:t>
            </a:r>
            <a:r>
              <a:rPr lang="en-US" dirty="0" err="1"/>
              <a:t>malesuada</a:t>
            </a:r>
            <a:r>
              <a:rPr lang="en-US" dirty="0"/>
              <a:t> </a:t>
            </a:r>
            <a:r>
              <a:rPr lang="en-US" dirty="0" err="1"/>
              <a:t>mollis</a:t>
            </a:r>
            <a:r>
              <a:rPr lang="en-US" dirty="0"/>
              <a:t> </a:t>
            </a:r>
            <a:r>
              <a:rPr lang="en-US" dirty="0" err="1"/>
              <a:t>leo</a:t>
            </a:r>
            <a:r>
              <a:rPr lang="en-US" dirty="0"/>
              <a:t> semper </a:t>
            </a:r>
            <a:r>
              <a:rPr lang="en-US" dirty="0" err="1"/>
              <a:t>eget</a:t>
            </a:r>
            <a:r>
              <a:rPr lang="en-US" dirty="0"/>
              <a:t>. In </a:t>
            </a:r>
            <a:r>
              <a:rPr lang="en-US" dirty="0" err="1"/>
              <a:t>ornare</a:t>
            </a:r>
            <a:r>
              <a:rPr lang="en-US" dirty="0"/>
              <a:t> </a:t>
            </a:r>
            <a:r>
              <a:rPr lang="en-US" dirty="0" err="1"/>
              <a:t>ullamcorper</a:t>
            </a:r>
            <a:r>
              <a:rPr lang="en-US" dirty="0"/>
              <a:t> </a:t>
            </a:r>
            <a:r>
              <a:rPr lang="en-US" dirty="0" err="1"/>
              <a:t>neque</a:t>
            </a:r>
            <a:r>
              <a:rPr lang="en-US" dirty="0"/>
              <a:t> ac </a:t>
            </a:r>
            <a:r>
              <a:rPr lang="en-US" dirty="0" err="1"/>
              <a:t>porttitor</a:t>
            </a:r>
            <a:r>
              <a:rPr lang="en-US" dirty="0"/>
              <a:t>.</a:t>
            </a:r>
          </a:p>
          <a:p>
            <a:pPr lvl="0"/>
            <a:endParaRPr lang="en-US" dirty="0"/>
          </a:p>
        </p:txBody>
      </p:sp>
      <p:sp>
        <p:nvSpPr>
          <p:cNvPr id="19" name="Picture Placeholder 3">
            <a:extLst>
              <a:ext uri="{FF2B5EF4-FFF2-40B4-BE49-F238E27FC236}">
                <a16:creationId xmlns:a16="http://schemas.microsoft.com/office/drawing/2014/main" id="{C26A7C6A-0A0F-1323-B6F3-35EE4F0AFA6F}"/>
              </a:ext>
            </a:extLst>
          </p:cNvPr>
          <p:cNvSpPr>
            <a:spLocks noGrp="1"/>
          </p:cNvSpPr>
          <p:nvPr>
            <p:ph type="pic" sz="quarter" idx="47" hasCustomPrompt="1"/>
          </p:nvPr>
        </p:nvSpPr>
        <p:spPr>
          <a:xfrm>
            <a:off x="4238330" y="3121025"/>
            <a:ext cx="1044000" cy="1044000"/>
          </a:xfrm>
          <a:solidFill>
            <a:schemeClr val="accent3"/>
          </a:solidFill>
        </p:spPr>
        <p:txBody>
          <a:bodyPr anchor="ctr">
            <a:normAutofit/>
          </a:bodyPr>
          <a:lstStyle>
            <a:lvl1pPr marL="0" indent="0" algn="ctr">
              <a:buNone/>
              <a:defRPr sz="1400"/>
            </a:lvl1pPr>
          </a:lstStyle>
          <a:p>
            <a:r>
              <a:rPr lang="en-US" dirty="0"/>
              <a:t>Click to add Headshot</a:t>
            </a:r>
          </a:p>
        </p:txBody>
      </p:sp>
      <p:sp>
        <p:nvSpPr>
          <p:cNvPr id="20" name="Text Placeholder 20">
            <a:extLst>
              <a:ext uri="{FF2B5EF4-FFF2-40B4-BE49-F238E27FC236}">
                <a16:creationId xmlns:a16="http://schemas.microsoft.com/office/drawing/2014/main" id="{518B6131-D7DE-C747-BB07-71CCB15FCB66}"/>
              </a:ext>
            </a:extLst>
          </p:cNvPr>
          <p:cNvSpPr>
            <a:spLocks noGrp="1"/>
          </p:cNvSpPr>
          <p:nvPr>
            <p:ph type="body" sz="quarter" idx="48" hasCustomPrompt="1"/>
          </p:nvPr>
        </p:nvSpPr>
        <p:spPr>
          <a:xfrm>
            <a:off x="5508217" y="3114206"/>
            <a:ext cx="2356814" cy="611999"/>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20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a:t>
            </a:r>
          </a:p>
        </p:txBody>
      </p:sp>
      <p:sp>
        <p:nvSpPr>
          <p:cNvPr id="21" name="Text Placeholder 20">
            <a:extLst>
              <a:ext uri="{FF2B5EF4-FFF2-40B4-BE49-F238E27FC236}">
                <a16:creationId xmlns:a16="http://schemas.microsoft.com/office/drawing/2014/main" id="{5AE1DC94-4A0C-E61D-1187-E52ED8EB504A}"/>
              </a:ext>
            </a:extLst>
          </p:cNvPr>
          <p:cNvSpPr>
            <a:spLocks noGrp="1"/>
          </p:cNvSpPr>
          <p:nvPr>
            <p:ph type="body" sz="quarter" idx="49" hasCustomPrompt="1"/>
          </p:nvPr>
        </p:nvSpPr>
        <p:spPr>
          <a:xfrm>
            <a:off x="5508217" y="3872818"/>
            <a:ext cx="2356816" cy="1823422"/>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rgbClr val="707070"/>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feugiat</a:t>
            </a:r>
            <a:r>
              <a:rPr lang="en-US" dirty="0"/>
              <a:t> </a:t>
            </a:r>
            <a:r>
              <a:rPr lang="en-US" dirty="0" err="1"/>
              <a:t>placerat</a:t>
            </a:r>
            <a:r>
              <a:rPr lang="en-US" dirty="0"/>
              <a:t> </a:t>
            </a:r>
            <a:r>
              <a:rPr lang="en-US" dirty="0" err="1"/>
              <a:t>pellentesque</a:t>
            </a:r>
            <a:r>
              <a:rPr lang="en-US" dirty="0"/>
              <a:t>. </a:t>
            </a:r>
            <a:r>
              <a:rPr lang="en-US" dirty="0" err="1"/>
              <a:t>Curabitur</a:t>
            </a:r>
            <a:r>
              <a:rPr lang="en-US" dirty="0"/>
              <a:t> </a:t>
            </a:r>
            <a:r>
              <a:rPr lang="en-US" dirty="0" err="1"/>
              <a:t>commodo</a:t>
            </a:r>
            <a:r>
              <a:rPr lang="en-US" dirty="0"/>
              <a:t> ipsum </a:t>
            </a:r>
            <a:r>
              <a:rPr lang="en-US" dirty="0" err="1"/>
              <a:t>nisl</a:t>
            </a:r>
            <a:r>
              <a:rPr lang="en-US" dirty="0"/>
              <a:t>, </a:t>
            </a:r>
            <a:r>
              <a:rPr lang="en-US" dirty="0" err="1"/>
              <a:t>malesuada</a:t>
            </a:r>
            <a:r>
              <a:rPr lang="en-US" dirty="0"/>
              <a:t> </a:t>
            </a:r>
            <a:r>
              <a:rPr lang="en-US" dirty="0" err="1"/>
              <a:t>mollis</a:t>
            </a:r>
            <a:r>
              <a:rPr lang="en-US" dirty="0"/>
              <a:t> </a:t>
            </a:r>
            <a:r>
              <a:rPr lang="en-US" dirty="0" err="1"/>
              <a:t>leo</a:t>
            </a:r>
            <a:r>
              <a:rPr lang="en-US" dirty="0"/>
              <a:t> semper </a:t>
            </a:r>
            <a:r>
              <a:rPr lang="en-US" dirty="0" err="1"/>
              <a:t>eget</a:t>
            </a:r>
            <a:r>
              <a:rPr lang="en-US" dirty="0"/>
              <a:t>. In </a:t>
            </a:r>
            <a:r>
              <a:rPr lang="en-US" dirty="0" err="1"/>
              <a:t>ornare</a:t>
            </a:r>
            <a:r>
              <a:rPr lang="en-US" dirty="0"/>
              <a:t> </a:t>
            </a:r>
            <a:r>
              <a:rPr lang="en-US" dirty="0" err="1"/>
              <a:t>ullamcorper</a:t>
            </a:r>
            <a:r>
              <a:rPr lang="en-US" dirty="0"/>
              <a:t> </a:t>
            </a:r>
            <a:r>
              <a:rPr lang="en-US" dirty="0" err="1"/>
              <a:t>neque</a:t>
            </a:r>
            <a:r>
              <a:rPr lang="en-US" dirty="0"/>
              <a:t> ac </a:t>
            </a:r>
            <a:r>
              <a:rPr lang="en-US" dirty="0" err="1"/>
              <a:t>porttitor</a:t>
            </a:r>
            <a:r>
              <a:rPr lang="en-US" dirty="0"/>
              <a:t>.</a:t>
            </a:r>
          </a:p>
          <a:p>
            <a:pPr lvl="0"/>
            <a:endParaRPr lang="en-US" dirty="0"/>
          </a:p>
        </p:txBody>
      </p:sp>
      <p:sp>
        <p:nvSpPr>
          <p:cNvPr id="23" name="Picture Placeholder 3">
            <a:extLst>
              <a:ext uri="{FF2B5EF4-FFF2-40B4-BE49-F238E27FC236}">
                <a16:creationId xmlns:a16="http://schemas.microsoft.com/office/drawing/2014/main" id="{FFE2959B-8798-C0B5-B756-5DF8F5345B6A}"/>
              </a:ext>
            </a:extLst>
          </p:cNvPr>
          <p:cNvSpPr>
            <a:spLocks noGrp="1"/>
          </p:cNvSpPr>
          <p:nvPr>
            <p:ph type="pic" sz="quarter" idx="50" hasCustomPrompt="1"/>
          </p:nvPr>
        </p:nvSpPr>
        <p:spPr>
          <a:xfrm>
            <a:off x="8192257" y="3121025"/>
            <a:ext cx="1044000" cy="1044000"/>
          </a:xfrm>
          <a:solidFill>
            <a:schemeClr val="accent3"/>
          </a:solidFill>
        </p:spPr>
        <p:txBody>
          <a:bodyPr anchor="ctr">
            <a:normAutofit/>
          </a:bodyPr>
          <a:lstStyle>
            <a:lvl1pPr marL="0" indent="0" algn="ctr">
              <a:buNone/>
              <a:defRPr sz="1400"/>
            </a:lvl1pPr>
          </a:lstStyle>
          <a:p>
            <a:r>
              <a:rPr lang="en-US" dirty="0"/>
              <a:t>Click to add Headshot</a:t>
            </a:r>
          </a:p>
        </p:txBody>
      </p:sp>
      <p:sp>
        <p:nvSpPr>
          <p:cNvPr id="24" name="Text Placeholder 20">
            <a:extLst>
              <a:ext uri="{FF2B5EF4-FFF2-40B4-BE49-F238E27FC236}">
                <a16:creationId xmlns:a16="http://schemas.microsoft.com/office/drawing/2014/main" id="{6AD62C6E-7039-DE78-9BE9-F134D7EFB3CC}"/>
              </a:ext>
            </a:extLst>
          </p:cNvPr>
          <p:cNvSpPr>
            <a:spLocks noGrp="1"/>
          </p:cNvSpPr>
          <p:nvPr>
            <p:ph type="body" sz="quarter" idx="51" hasCustomPrompt="1"/>
          </p:nvPr>
        </p:nvSpPr>
        <p:spPr>
          <a:xfrm>
            <a:off x="9462144" y="3114206"/>
            <a:ext cx="2356814" cy="611999"/>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20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ipsum dolor sit</a:t>
            </a:r>
          </a:p>
        </p:txBody>
      </p:sp>
      <p:sp>
        <p:nvSpPr>
          <p:cNvPr id="25" name="Text Placeholder 20">
            <a:extLst>
              <a:ext uri="{FF2B5EF4-FFF2-40B4-BE49-F238E27FC236}">
                <a16:creationId xmlns:a16="http://schemas.microsoft.com/office/drawing/2014/main" id="{2294B847-815E-3697-916F-BC9EC7CE21A3}"/>
              </a:ext>
            </a:extLst>
          </p:cNvPr>
          <p:cNvSpPr>
            <a:spLocks noGrp="1"/>
          </p:cNvSpPr>
          <p:nvPr>
            <p:ph type="body" sz="quarter" idx="52" hasCustomPrompt="1"/>
          </p:nvPr>
        </p:nvSpPr>
        <p:spPr>
          <a:xfrm>
            <a:off x="9462144" y="3872818"/>
            <a:ext cx="2356816" cy="1823422"/>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rgbClr val="707070"/>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feugiat</a:t>
            </a:r>
            <a:r>
              <a:rPr lang="en-US" dirty="0"/>
              <a:t> </a:t>
            </a:r>
            <a:r>
              <a:rPr lang="en-US" dirty="0" err="1"/>
              <a:t>placerat</a:t>
            </a:r>
            <a:r>
              <a:rPr lang="en-US" dirty="0"/>
              <a:t> </a:t>
            </a:r>
            <a:r>
              <a:rPr lang="en-US" dirty="0" err="1"/>
              <a:t>pellentesque</a:t>
            </a:r>
            <a:r>
              <a:rPr lang="en-US" dirty="0"/>
              <a:t>. </a:t>
            </a:r>
            <a:r>
              <a:rPr lang="en-US" dirty="0" err="1"/>
              <a:t>Curabitur</a:t>
            </a:r>
            <a:r>
              <a:rPr lang="en-US" dirty="0"/>
              <a:t> </a:t>
            </a:r>
            <a:r>
              <a:rPr lang="en-US" dirty="0" err="1"/>
              <a:t>commodo</a:t>
            </a:r>
            <a:r>
              <a:rPr lang="en-US" dirty="0"/>
              <a:t> ipsum </a:t>
            </a:r>
            <a:r>
              <a:rPr lang="en-US" dirty="0" err="1"/>
              <a:t>nisl</a:t>
            </a:r>
            <a:r>
              <a:rPr lang="en-US" dirty="0"/>
              <a:t>, </a:t>
            </a:r>
            <a:r>
              <a:rPr lang="en-US" dirty="0" err="1"/>
              <a:t>malesuada</a:t>
            </a:r>
            <a:r>
              <a:rPr lang="en-US" dirty="0"/>
              <a:t> </a:t>
            </a:r>
            <a:r>
              <a:rPr lang="en-US" dirty="0" err="1"/>
              <a:t>mollis</a:t>
            </a:r>
            <a:r>
              <a:rPr lang="en-US" dirty="0"/>
              <a:t> </a:t>
            </a:r>
            <a:r>
              <a:rPr lang="en-US" dirty="0" err="1"/>
              <a:t>leo</a:t>
            </a:r>
            <a:r>
              <a:rPr lang="en-US" dirty="0"/>
              <a:t> semper </a:t>
            </a:r>
            <a:r>
              <a:rPr lang="en-US" dirty="0" err="1"/>
              <a:t>eget</a:t>
            </a:r>
            <a:r>
              <a:rPr lang="en-US" dirty="0"/>
              <a:t>. In </a:t>
            </a:r>
            <a:r>
              <a:rPr lang="en-US" dirty="0" err="1"/>
              <a:t>ornare</a:t>
            </a:r>
            <a:r>
              <a:rPr lang="en-US" dirty="0"/>
              <a:t> </a:t>
            </a:r>
            <a:r>
              <a:rPr lang="en-US" dirty="0" err="1"/>
              <a:t>ullamcorper</a:t>
            </a:r>
            <a:r>
              <a:rPr lang="en-US" dirty="0"/>
              <a:t> </a:t>
            </a:r>
            <a:r>
              <a:rPr lang="en-US" dirty="0" err="1"/>
              <a:t>neque</a:t>
            </a:r>
            <a:r>
              <a:rPr lang="en-US" dirty="0"/>
              <a:t> ac </a:t>
            </a:r>
            <a:r>
              <a:rPr lang="en-US" dirty="0" err="1"/>
              <a:t>porttitor</a:t>
            </a:r>
            <a:r>
              <a:rPr lang="en-US" dirty="0"/>
              <a:t>.</a:t>
            </a:r>
          </a:p>
          <a:p>
            <a:pPr lvl="0"/>
            <a:endParaRPr lang="en-US" dirty="0"/>
          </a:p>
        </p:txBody>
      </p:sp>
    </p:spTree>
    <p:extLst>
      <p:ext uri="{BB962C8B-B14F-4D97-AF65-F5344CB8AC3E}">
        <p14:creationId xmlns:p14="http://schemas.microsoft.com/office/powerpoint/2010/main" val="2997183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24A8B76B-FE59-745C-02E2-8ED6AFB4E05C}"/>
              </a:ext>
            </a:extLst>
          </p:cNvPr>
          <p:cNvSpPr>
            <a:spLocks noGrp="1"/>
          </p:cNvSpPr>
          <p:nvPr>
            <p:ph type="sldNum" sz="quarter" idx="4"/>
          </p:nvPr>
        </p:nvSpPr>
        <p:spPr>
          <a:xfrm>
            <a:off x="296244" y="6405669"/>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0ED7928-1E7A-DE4E-9637-58B15F0A98E7}" type="slidenum">
              <a:rPr lang="en-US" smtClean="0"/>
              <a:pPr/>
              <a:t>‹#›</a:t>
            </a:fld>
            <a:endParaRPr lang="en-US" dirty="0"/>
          </a:p>
        </p:txBody>
      </p:sp>
      <p:sp>
        <p:nvSpPr>
          <p:cNvPr id="5" name="Text Placeholder 4">
            <a:extLst>
              <a:ext uri="{FF2B5EF4-FFF2-40B4-BE49-F238E27FC236}">
                <a16:creationId xmlns:a16="http://schemas.microsoft.com/office/drawing/2014/main" id="{16655602-FF55-D52C-A95A-6F5149CD3BD5}"/>
              </a:ext>
            </a:extLst>
          </p:cNvPr>
          <p:cNvSpPr>
            <a:spLocks noGrp="1"/>
          </p:cNvSpPr>
          <p:nvPr>
            <p:ph type="body" sz="quarter" idx="10" hasCustomPrompt="1"/>
          </p:nvPr>
        </p:nvSpPr>
        <p:spPr>
          <a:xfrm>
            <a:off x="8333406" y="6425513"/>
            <a:ext cx="3562350" cy="325437"/>
          </a:xfrm>
        </p:spPr>
        <p:txBody>
          <a:bodyPr anchor="ctr">
            <a:noAutofit/>
          </a:bodyPr>
          <a:lstStyle>
            <a:lvl1pPr marL="0" indent="0" algn="r">
              <a:buNone/>
              <a:defRPr sz="1200">
                <a:solidFill>
                  <a:srgbClr val="70707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Presentation Title</a:t>
            </a:r>
          </a:p>
        </p:txBody>
      </p:sp>
      <p:sp>
        <p:nvSpPr>
          <p:cNvPr id="7" name="Rectangle 6">
            <a:extLst>
              <a:ext uri="{FF2B5EF4-FFF2-40B4-BE49-F238E27FC236}">
                <a16:creationId xmlns:a16="http://schemas.microsoft.com/office/drawing/2014/main" id="{F5D67993-F330-42FD-05D2-81D8F01E3FC5}"/>
              </a:ext>
            </a:extLst>
          </p:cNvPr>
          <p:cNvSpPr/>
          <p:nvPr userDrawn="1"/>
        </p:nvSpPr>
        <p:spPr>
          <a:xfrm>
            <a:off x="0" y="-1"/>
            <a:ext cx="12192000" cy="180000"/>
          </a:xfrm>
          <a:prstGeom prst="rect">
            <a:avLst/>
          </a:prstGeom>
          <a:solidFill>
            <a:srgbClr val="20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E556DCD-BE55-205F-586A-54FD9340847C}"/>
              </a:ext>
            </a:extLst>
          </p:cNvPr>
          <p:cNvSpPr>
            <a:spLocks noGrp="1"/>
          </p:cNvSpPr>
          <p:nvPr>
            <p:ph type="title" hasCustomPrompt="1"/>
          </p:nvPr>
        </p:nvSpPr>
        <p:spPr>
          <a:xfrm>
            <a:off x="238539" y="833319"/>
            <a:ext cx="11115261" cy="612000"/>
          </a:xfrm>
        </p:spPr>
        <p:txBody>
          <a:bodyPr>
            <a:noAutofit/>
          </a:bodyPr>
          <a:lstStyle>
            <a:lvl1pPr>
              <a:defRPr sz="5000"/>
            </a:lvl1pPr>
          </a:lstStyle>
          <a:p>
            <a:r>
              <a:rPr lang="en-US" sz="5000" dirty="0">
                <a:solidFill>
                  <a:srgbClr val="202020"/>
                </a:solidFill>
              </a:rPr>
              <a:t>Competitive Advantages &amp;</a:t>
            </a:r>
            <a:br>
              <a:rPr lang="en-US" sz="5000" dirty="0">
                <a:solidFill>
                  <a:srgbClr val="202020"/>
                </a:solidFill>
              </a:rPr>
            </a:br>
            <a:r>
              <a:rPr lang="en-US" sz="5000" dirty="0">
                <a:solidFill>
                  <a:srgbClr val="202020"/>
                </a:solidFill>
              </a:rPr>
              <a:t>Why We Win</a:t>
            </a:r>
          </a:p>
        </p:txBody>
      </p:sp>
      <p:cxnSp>
        <p:nvCxnSpPr>
          <p:cNvPr id="19" name="Straight Arrow Connector 18">
            <a:extLst>
              <a:ext uri="{FF2B5EF4-FFF2-40B4-BE49-F238E27FC236}">
                <a16:creationId xmlns:a16="http://schemas.microsoft.com/office/drawing/2014/main" id="{6F3BE59B-9D88-CDE3-3ACE-6661C59C5316}"/>
              </a:ext>
            </a:extLst>
          </p:cNvPr>
          <p:cNvCxnSpPr>
            <a:cxnSpLocks/>
          </p:cNvCxnSpPr>
          <p:nvPr userDrawn="1"/>
        </p:nvCxnSpPr>
        <p:spPr>
          <a:xfrm flipV="1">
            <a:off x="4110074" y="2804176"/>
            <a:ext cx="2037546" cy="1"/>
          </a:xfrm>
          <a:prstGeom prst="straightConnector1">
            <a:avLst/>
          </a:prstGeom>
          <a:ln w="19050">
            <a:solidFill>
              <a:srgbClr val="773DBD"/>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57327BE-03A0-D6CD-4709-54580D20F323}"/>
              </a:ext>
            </a:extLst>
          </p:cNvPr>
          <p:cNvCxnSpPr>
            <a:cxnSpLocks/>
          </p:cNvCxnSpPr>
          <p:nvPr userDrawn="1"/>
        </p:nvCxnSpPr>
        <p:spPr>
          <a:xfrm flipV="1">
            <a:off x="4110074" y="4315792"/>
            <a:ext cx="2037546" cy="1"/>
          </a:xfrm>
          <a:prstGeom prst="straightConnector1">
            <a:avLst/>
          </a:prstGeom>
          <a:ln w="19050">
            <a:solidFill>
              <a:srgbClr val="F3E5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1BF7346-D8AE-0E87-32DE-04521D67AB5D}"/>
              </a:ext>
            </a:extLst>
          </p:cNvPr>
          <p:cNvCxnSpPr>
            <a:cxnSpLocks/>
          </p:cNvCxnSpPr>
          <p:nvPr userDrawn="1"/>
        </p:nvCxnSpPr>
        <p:spPr>
          <a:xfrm flipV="1">
            <a:off x="4110074" y="3559984"/>
            <a:ext cx="2037546" cy="1"/>
          </a:xfrm>
          <a:prstGeom prst="straightConnector1">
            <a:avLst/>
          </a:prstGeom>
          <a:ln w="19050">
            <a:solidFill>
              <a:srgbClr val="2D68C4"/>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004D3AA-2C93-591D-6C0F-DAB6F0D86EAA}"/>
              </a:ext>
            </a:extLst>
          </p:cNvPr>
          <p:cNvCxnSpPr>
            <a:cxnSpLocks/>
          </p:cNvCxnSpPr>
          <p:nvPr userDrawn="1"/>
        </p:nvCxnSpPr>
        <p:spPr>
          <a:xfrm flipV="1">
            <a:off x="4110074" y="5071600"/>
            <a:ext cx="2037546" cy="1"/>
          </a:xfrm>
          <a:prstGeom prst="straightConnector1">
            <a:avLst/>
          </a:prstGeom>
          <a:ln w="19050">
            <a:solidFill>
              <a:srgbClr val="EA0029"/>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841D155-A350-5EB6-5DA1-2930B91A4201}"/>
              </a:ext>
            </a:extLst>
          </p:cNvPr>
          <p:cNvCxnSpPr>
            <a:cxnSpLocks/>
          </p:cNvCxnSpPr>
          <p:nvPr userDrawn="1"/>
        </p:nvCxnSpPr>
        <p:spPr>
          <a:xfrm flipV="1">
            <a:off x="4110074" y="5827409"/>
            <a:ext cx="2037546" cy="1"/>
          </a:xfrm>
          <a:prstGeom prst="straightConnector1">
            <a:avLst/>
          </a:prstGeom>
          <a:ln w="19050">
            <a:solidFill>
              <a:srgbClr val="47D7AC"/>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Text Placeholder 20">
            <a:extLst>
              <a:ext uri="{FF2B5EF4-FFF2-40B4-BE49-F238E27FC236}">
                <a16:creationId xmlns:a16="http://schemas.microsoft.com/office/drawing/2014/main" id="{3A75525A-E40D-57E6-58F0-5D83FA65F63E}"/>
              </a:ext>
            </a:extLst>
          </p:cNvPr>
          <p:cNvSpPr>
            <a:spLocks noGrp="1"/>
          </p:cNvSpPr>
          <p:nvPr>
            <p:ph type="body" sz="quarter" idx="36" hasCustomPrompt="1"/>
          </p:nvPr>
        </p:nvSpPr>
        <p:spPr>
          <a:xfrm>
            <a:off x="238539" y="2513406"/>
            <a:ext cx="3638101" cy="611999"/>
          </a:xfrm>
        </p:spPr>
        <p:txBody>
          <a:bodyPr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20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Customer-centric mindset</a:t>
            </a:r>
          </a:p>
        </p:txBody>
      </p:sp>
      <p:sp>
        <p:nvSpPr>
          <p:cNvPr id="25" name="Text Placeholder 20">
            <a:extLst>
              <a:ext uri="{FF2B5EF4-FFF2-40B4-BE49-F238E27FC236}">
                <a16:creationId xmlns:a16="http://schemas.microsoft.com/office/drawing/2014/main" id="{FE5E1C1B-4640-29E2-A5CC-FFCF791508A7}"/>
              </a:ext>
            </a:extLst>
          </p:cNvPr>
          <p:cNvSpPr>
            <a:spLocks noGrp="1"/>
          </p:cNvSpPr>
          <p:nvPr>
            <p:ph type="body" sz="quarter" idx="37" hasCustomPrompt="1"/>
          </p:nvPr>
        </p:nvSpPr>
        <p:spPr>
          <a:xfrm>
            <a:off x="238539" y="3266358"/>
            <a:ext cx="3638101" cy="611999"/>
          </a:xfrm>
        </p:spPr>
        <p:txBody>
          <a:bodyPr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20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Problem solving culture…</a:t>
            </a:r>
            <a:br>
              <a:rPr lang="en-US" dirty="0"/>
            </a:br>
            <a:r>
              <a:rPr lang="en-US" dirty="0"/>
              <a:t>making it happen</a:t>
            </a:r>
          </a:p>
        </p:txBody>
      </p:sp>
      <p:sp>
        <p:nvSpPr>
          <p:cNvPr id="26" name="Text Placeholder 20">
            <a:extLst>
              <a:ext uri="{FF2B5EF4-FFF2-40B4-BE49-F238E27FC236}">
                <a16:creationId xmlns:a16="http://schemas.microsoft.com/office/drawing/2014/main" id="{8FAEE5AC-8690-30ED-1BD5-5FEE466B8C5A}"/>
              </a:ext>
            </a:extLst>
          </p:cNvPr>
          <p:cNvSpPr>
            <a:spLocks noGrp="1"/>
          </p:cNvSpPr>
          <p:nvPr>
            <p:ph type="body" sz="quarter" idx="38" hasCustomPrompt="1"/>
          </p:nvPr>
        </p:nvSpPr>
        <p:spPr>
          <a:xfrm>
            <a:off x="238539" y="4019310"/>
            <a:ext cx="3638101" cy="611999"/>
          </a:xfrm>
        </p:spPr>
        <p:txBody>
          <a:bodyPr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20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Comprehensive product</a:t>
            </a:r>
            <a:br>
              <a:rPr lang="en-US" dirty="0"/>
            </a:br>
            <a:r>
              <a:rPr lang="en-US" dirty="0"/>
              <a:t>and technology portfolio</a:t>
            </a:r>
          </a:p>
        </p:txBody>
      </p:sp>
      <p:sp>
        <p:nvSpPr>
          <p:cNvPr id="27" name="Text Placeholder 20">
            <a:extLst>
              <a:ext uri="{FF2B5EF4-FFF2-40B4-BE49-F238E27FC236}">
                <a16:creationId xmlns:a16="http://schemas.microsoft.com/office/drawing/2014/main" id="{2F34F11E-5716-8FBE-7679-1727692CA97E}"/>
              </a:ext>
            </a:extLst>
          </p:cNvPr>
          <p:cNvSpPr>
            <a:spLocks noGrp="1"/>
          </p:cNvSpPr>
          <p:nvPr>
            <p:ph type="body" sz="quarter" idx="39" hasCustomPrompt="1"/>
          </p:nvPr>
        </p:nvSpPr>
        <p:spPr>
          <a:xfrm>
            <a:off x="238539" y="4772262"/>
            <a:ext cx="3638101" cy="611999"/>
          </a:xfrm>
        </p:spPr>
        <p:txBody>
          <a:bodyPr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20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Global scale and reach </a:t>
            </a:r>
          </a:p>
        </p:txBody>
      </p:sp>
      <p:sp>
        <p:nvSpPr>
          <p:cNvPr id="28" name="Text Placeholder 20">
            <a:extLst>
              <a:ext uri="{FF2B5EF4-FFF2-40B4-BE49-F238E27FC236}">
                <a16:creationId xmlns:a16="http://schemas.microsoft.com/office/drawing/2014/main" id="{A205A00B-ADC9-8949-DDA3-E69CC2E1AC94}"/>
              </a:ext>
            </a:extLst>
          </p:cNvPr>
          <p:cNvSpPr>
            <a:spLocks noGrp="1"/>
          </p:cNvSpPr>
          <p:nvPr>
            <p:ph type="body" sz="quarter" idx="40" hasCustomPrompt="1"/>
          </p:nvPr>
        </p:nvSpPr>
        <p:spPr>
          <a:xfrm>
            <a:off x="238539" y="5525214"/>
            <a:ext cx="3638101" cy="611999"/>
          </a:xfrm>
        </p:spPr>
        <p:txBody>
          <a:bodyPr anchor="ctr">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20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Material science expertise</a:t>
            </a:r>
          </a:p>
        </p:txBody>
      </p:sp>
      <p:sp>
        <p:nvSpPr>
          <p:cNvPr id="29" name="Text Placeholder 20">
            <a:extLst>
              <a:ext uri="{FF2B5EF4-FFF2-40B4-BE49-F238E27FC236}">
                <a16:creationId xmlns:a16="http://schemas.microsoft.com/office/drawing/2014/main" id="{FD6159E4-B1EB-BCE7-D709-B244A65564C9}"/>
              </a:ext>
            </a:extLst>
          </p:cNvPr>
          <p:cNvSpPr>
            <a:spLocks noGrp="1"/>
          </p:cNvSpPr>
          <p:nvPr>
            <p:ph type="body" sz="quarter" idx="41" hasCustomPrompt="1"/>
          </p:nvPr>
        </p:nvSpPr>
        <p:spPr>
          <a:xfrm>
            <a:off x="6271872" y="2513406"/>
            <a:ext cx="5439615" cy="611999"/>
          </a:xfr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rgbClr val="707070"/>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err="1"/>
              <a:t>Mativ</a:t>
            </a:r>
            <a:r>
              <a:rPr lang="en-US" dirty="0"/>
              <a:t> has an enduring track record as a trusted supplier to blue hip customers around the world</a:t>
            </a:r>
          </a:p>
        </p:txBody>
      </p:sp>
      <p:sp>
        <p:nvSpPr>
          <p:cNvPr id="30" name="Text Placeholder 20">
            <a:extLst>
              <a:ext uri="{FF2B5EF4-FFF2-40B4-BE49-F238E27FC236}">
                <a16:creationId xmlns:a16="http://schemas.microsoft.com/office/drawing/2014/main" id="{B5646959-721A-AEB5-6D0F-7415556EE03E}"/>
              </a:ext>
            </a:extLst>
          </p:cNvPr>
          <p:cNvSpPr>
            <a:spLocks noGrp="1"/>
          </p:cNvSpPr>
          <p:nvPr>
            <p:ph type="body" sz="quarter" idx="42" hasCustomPrompt="1"/>
          </p:nvPr>
        </p:nvSpPr>
        <p:spPr>
          <a:xfrm>
            <a:off x="6271872" y="3264033"/>
            <a:ext cx="5439615" cy="611999"/>
          </a:xfr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rgbClr val="707070"/>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err="1"/>
              <a:t>Mativ</a:t>
            </a:r>
            <a:r>
              <a:rPr lang="en-US" dirty="0"/>
              <a:t> starts with the challenge and engineers the solution from a broad portfolio of materials and technologies</a:t>
            </a:r>
          </a:p>
        </p:txBody>
      </p:sp>
      <p:sp>
        <p:nvSpPr>
          <p:cNvPr id="31" name="Text Placeholder 20">
            <a:extLst>
              <a:ext uri="{FF2B5EF4-FFF2-40B4-BE49-F238E27FC236}">
                <a16:creationId xmlns:a16="http://schemas.microsoft.com/office/drawing/2014/main" id="{9871B19C-B7B0-BFC0-B935-4CC8FF3E7D99}"/>
              </a:ext>
            </a:extLst>
          </p:cNvPr>
          <p:cNvSpPr>
            <a:spLocks noGrp="1"/>
          </p:cNvSpPr>
          <p:nvPr>
            <p:ph type="body" sz="quarter" idx="43" hasCustomPrompt="1"/>
          </p:nvPr>
        </p:nvSpPr>
        <p:spPr>
          <a:xfrm>
            <a:off x="6271872" y="4014659"/>
            <a:ext cx="5439615" cy="611999"/>
          </a:xfr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rgbClr val="707070"/>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err="1"/>
              <a:t>Mativ</a:t>
            </a:r>
            <a:r>
              <a:rPr lang="en-US" dirty="0"/>
              <a:t> customizes products to meet exact and demanding performance requirements </a:t>
            </a:r>
          </a:p>
        </p:txBody>
      </p:sp>
      <p:sp>
        <p:nvSpPr>
          <p:cNvPr id="32" name="Text Placeholder 20">
            <a:extLst>
              <a:ext uri="{FF2B5EF4-FFF2-40B4-BE49-F238E27FC236}">
                <a16:creationId xmlns:a16="http://schemas.microsoft.com/office/drawing/2014/main" id="{F6038024-AB5C-50B3-4004-55BEC6F6F468}"/>
              </a:ext>
            </a:extLst>
          </p:cNvPr>
          <p:cNvSpPr>
            <a:spLocks noGrp="1"/>
          </p:cNvSpPr>
          <p:nvPr>
            <p:ph type="body" sz="quarter" idx="44" hasCustomPrompt="1"/>
          </p:nvPr>
        </p:nvSpPr>
        <p:spPr>
          <a:xfrm>
            <a:off x="6271872" y="4765285"/>
            <a:ext cx="5439615" cy="611999"/>
          </a:xfr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rgbClr val="707070"/>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err="1"/>
              <a:t>Mativ</a:t>
            </a:r>
            <a:r>
              <a:rPr lang="en-US" dirty="0"/>
              <a:t> offers the scale and resources of a global company with local assets and service</a:t>
            </a:r>
          </a:p>
        </p:txBody>
      </p:sp>
      <p:sp>
        <p:nvSpPr>
          <p:cNvPr id="33" name="Text Placeholder 20">
            <a:extLst>
              <a:ext uri="{FF2B5EF4-FFF2-40B4-BE49-F238E27FC236}">
                <a16:creationId xmlns:a16="http://schemas.microsoft.com/office/drawing/2014/main" id="{08C56B7A-4ADE-63F8-AA4E-D55B057EDE8E}"/>
              </a:ext>
            </a:extLst>
          </p:cNvPr>
          <p:cNvSpPr>
            <a:spLocks noGrp="1"/>
          </p:cNvSpPr>
          <p:nvPr>
            <p:ph type="body" sz="quarter" idx="45" hasCustomPrompt="1"/>
          </p:nvPr>
        </p:nvSpPr>
        <p:spPr>
          <a:xfrm>
            <a:off x="6271872" y="5515912"/>
            <a:ext cx="5439615" cy="611999"/>
          </a:xfr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rgbClr val="707070"/>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err="1"/>
              <a:t>Mativ</a:t>
            </a:r>
            <a:r>
              <a:rPr lang="en-US" dirty="0"/>
              <a:t> has deep technical expertise, making us the ideal innovation and development partner</a:t>
            </a:r>
          </a:p>
        </p:txBody>
      </p:sp>
      <p:pic>
        <p:nvPicPr>
          <p:cNvPr id="34" name="Picture 33">
            <a:extLst>
              <a:ext uri="{FF2B5EF4-FFF2-40B4-BE49-F238E27FC236}">
                <a16:creationId xmlns:a16="http://schemas.microsoft.com/office/drawing/2014/main" id="{C047700A-AF19-2F71-8806-A1A912316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1380" y="535728"/>
            <a:ext cx="863079" cy="292488"/>
          </a:xfrm>
          <a:prstGeom prst="rect">
            <a:avLst/>
          </a:prstGeom>
        </p:spPr>
      </p:pic>
    </p:spTree>
    <p:extLst>
      <p:ext uri="{BB962C8B-B14F-4D97-AF65-F5344CB8AC3E}">
        <p14:creationId xmlns:p14="http://schemas.microsoft.com/office/powerpoint/2010/main" val="4286025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A7397DB-5435-30C0-4C2D-AA564AE078E5}"/>
              </a:ext>
            </a:extLst>
          </p:cNvPr>
          <p:cNvSpPr>
            <a:spLocks noGrp="1"/>
          </p:cNvSpPr>
          <p:nvPr>
            <p:ph type="sldNum" sz="quarter" idx="4"/>
          </p:nvPr>
        </p:nvSpPr>
        <p:spPr>
          <a:xfrm>
            <a:off x="296244" y="6405669"/>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0ED7928-1E7A-DE4E-9637-58B15F0A98E7}" type="slidenum">
              <a:rPr lang="en-US" smtClean="0"/>
              <a:pPr/>
              <a:t>‹#›</a:t>
            </a:fld>
            <a:endParaRPr lang="en-US" dirty="0"/>
          </a:p>
        </p:txBody>
      </p:sp>
      <p:sp>
        <p:nvSpPr>
          <p:cNvPr id="8" name="Text Placeholder 4">
            <a:extLst>
              <a:ext uri="{FF2B5EF4-FFF2-40B4-BE49-F238E27FC236}">
                <a16:creationId xmlns:a16="http://schemas.microsoft.com/office/drawing/2014/main" id="{7C592BE8-D0CA-CB83-07C6-BC1AAC5F1048}"/>
              </a:ext>
            </a:extLst>
          </p:cNvPr>
          <p:cNvSpPr>
            <a:spLocks noGrp="1"/>
          </p:cNvSpPr>
          <p:nvPr>
            <p:ph type="body" sz="quarter" idx="10" hasCustomPrompt="1"/>
          </p:nvPr>
        </p:nvSpPr>
        <p:spPr>
          <a:xfrm>
            <a:off x="8333406" y="6425513"/>
            <a:ext cx="3562350" cy="325437"/>
          </a:xfrm>
        </p:spPr>
        <p:txBody>
          <a:bodyPr anchor="ctr">
            <a:noAutofit/>
          </a:bodyPr>
          <a:lstStyle>
            <a:lvl1pPr marL="0" indent="0" algn="r">
              <a:buNone/>
              <a:defRPr sz="1200">
                <a:solidFill>
                  <a:srgbClr val="70707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Presentation Title</a:t>
            </a:r>
          </a:p>
        </p:txBody>
      </p:sp>
      <p:sp>
        <p:nvSpPr>
          <p:cNvPr id="6" name="Rectangle 5">
            <a:extLst>
              <a:ext uri="{FF2B5EF4-FFF2-40B4-BE49-F238E27FC236}">
                <a16:creationId xmlns:a16="http://schemas.microsoft.com/office/drawing/2014/main" id="{EFF05A52-017B-7B07-BC40-E2DA307914F2}"/>
              </a:ext>
            </a:extLst>
          </p:cNvPr>
          <p:cNvSpPr/>
          <p:nvPr userDrawn="1"/>
        </p:nvSpPr>
        <p:spPr>
          <a:xfrm>
            <a:off x="0" y="-1"/>
            <a:ext cx="12192000" cy="180000"/>
          </a:xfrm>
          <a:prstGeom prst="rect">
            <a:avLst/>
          </a:prstGeom>
          <a:solidFill>
            <a:srgbClr val="A2A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0">
            <a:extLst>
              <a:ext uri="{FF2B5EF4-FFF2-40B4-BE49-F238E27FC236}">
                <a16:creationId xmlns:a16="http://schemas.microsoft.com/office/drawing/2014/main" id="{A7438EE9-2A1A-F342-2A4B-5D9FC35BAAB5}"/>
              </a:ext>
            </a:extLst>
          </p:cNvPr>
          <p:cNvSpPr>
            <a:spLocks noGrp="1"/>
          </p:cNvSpPr>
          <p:nvPr>
            <p:ph type="body" sz="quarter" idx="11" hasCustomPrompt="1"/>
          </p:nvPr>
        </p:nvSpPr>
        <p:spPr>
          <a:xfrm>
            <a:off x="296244" y="2179679"/>
            <a:ext cx="10585136" cy="586991"/>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500"/>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2500" b="0" i="0" u="none" strike="noStrike" kern="1200" cap="none" spc="0" normalizeH="0" baseline="0" noProof="0" dirty="0">
                <a:ln>
                  <a:noFill/>
                </a:ln>
                <a:solidFill>
                  <a:srgbClr val="202020"/>
                </a:solidFill>
                <a:effectLst/>
                <a:uLnTx/>
                <a:uFillTx/>
                <a:latin typeface="Arial" panose="020B0604020202020204" pitchFamily="34" charset="0"/>
                <a:ea typeface="+mn-ea"/>
                <a:cs typeface="+mn-cs"/>
              </a:rPr>
              <a:t>Lorem ipsum dolor sit </a:t>
            </a:r>
            <a:r>
              <a:rPr kumimoji="0" lang="en-CA" sz="2500" b="0" i="0" u="none" strike="noStrike" kern="1200" cap="none" spc="0" normalizeH="0" baseline="0" noProof="0" dirty="0" err="1">
                <a:ln>
                  <a:noFill/>
                </a:ln>
                <a:solidFill>
                  <a:srgbClr val="202020"/>
                </a:solidFill>
                <a:effectLst/>
                <a:uLnTx/>
                <a:uFillTx/>
                <a:latin typeface="Arial" panose="020B0604020202020204" pitchFamily="34" charset="0"/>
                <a:ea typeface="+mn-ea"/>
                <a:cs typeface="+mn-cs"/>
              </a:rPr>
              <a:t>amet</a:t>
            </a:r>
            <a:endParaRPr kumimoji="0" lang="en-CA" sz="2500" b="0" i="0" u="none" strike="noStrike" kern="1200" cap="none" spc="0" normalizeH="0" baseline="0" noProof="0" dirty="0">
              <a:ln>
                <a:noFill/>
              </a:ln>
              <a:solidFill>
                <a:srgbClr val="202020"/>
              </a:solidFill>
              <a:effectLst/>
              <a:uLnTx/>
              <a:uFillTx/>
              <a:latin typeface="Arial" panose="020B0604020202020204" pitchFamily="34" charset="0"/>
              <a:ea typeface="+mn-ea"/>
              <a:cs typeface="+mn-cs"/>
            </a:endParaRPr>
          </a:p>
        </p:txBody>
      </p:sp>
      <p:sp>
        <p:nvSpPr>
          <p:cNvPr id="11" name="Text Placeholder 8">
            <a:extLst>
              <a:ext uri="{FF2B5EF4-FFF2-40B4-BE49-F238E27FC236}">
                <a16:creationId xmlns:a16="http://schemas.microsoft.com/office/drawing/2014/main" id="{73768944-DCEB-B6C2-4933-A7111C0A91B8}"/>
              </a:ext>
            </a:extLst>
          </p:cNvPr>
          <p:cNvSpPr>
            <a:spLocks noGrp="1"/>
          </p:cNvSpPr>
          <p:nvPr>
            <p:ph type="body" sz="quarter" idx="14" hasCustomPrompt="1"/>
          </p:nvPr>
        </p:nvSpPr>
        <p:spPr>
          <a:xfrm>
            <a:off x="296244" y="2849871"/>
            <a:ext cx="10594668" cy="368997"/>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rgbClr val="707070"/>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20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Consectetur</a:t>
            </a:r>
            <a:r>
              <a:rPr kumimoji="0" lang="en-CA" sz="20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20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adipiscing</a:t>
            </a:r>
            <a:r>
              <a:rPr kumimoji="0" lang="en-CA" sz="20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rPr>
              <a:t> </a:t>
            </a:r>
            <a:r>
              <a:rPr kumimoji="0" lang="en-CA" sz="2000" b="0" i="0" u="none" strike="noStrike" kern="1200" cap="none" spc="0" normalizeH="0" baseline="0" noProof="0" dirty="0" err="1">
                <a:ln>
                  <a:noFill/>
                </a:ln>
                <a:solidFill>
                  <a:srgbClr val="707070"/>
                </a:solidFill>
                <a:effectLst/>
                <a:uLnTx/>
                <a:uFillTx/>
                <a:latin typeface="Arial" panose="020B0604020202020204" pitchFamily="34" charset="0"/>
                <a:ea typeface="+mn-ea"/>
                <a:cs typeface="+mn-cs"/>
              </a:rPr>
              <a:t>elit</a:t>
            </a:r>
            <a:endParaRPr kumimoji="0" lang="en-CA" sz="2000" b="0" i="0" u="none" strike="noStrike" kern="1200" cap="none" spc="0" normalizeH="0" baseline="0" noProof="0" dirty="0">
              <a:ln>
                <a:noFill/>
              </a:ln>
              <a:solidFill>
                <a:srgbClr val="707070"/>
              </a:solidFill>
              <a:effectLst/>
              <a:uLnTx/>
              <a:uFillTx/>
              <a:latin typeface="Arial" panose="020B0604020202020204" pitchFamily="34" charset="0"/>
              <a:ea typeface="+mn-ea"/>
              <a:cs typeface="+mn-cs"/>
            </a:endParaRPr>
          </a:p>
        </p:txBody>
      </p:sp>
      <p:sp>
        <p:nvSpPr>
          <p:cNvPr id="12" name="Text Placeholder 20">
            <a:extLst>
              <a:ext uri="{FF2B5EF4-FFF2-40B4-BE49-F238E27FC236}">
                <a16:creationId xmlns:a16="http://schemas.microsoft.com/office/drawing/2014/main" id="{5B41D1FB-0CDD-7722-1CE3-14F7F8AA7DDC}"/>
              </a:ext>
            </a:extLst>
          </p:cNvPr>
          <p:cNvSpPr>
            <a:spLocks noGrp="1"/>
          </p:cNvSpPr>
          <p:nvPr>
            <p:ph type="body" sz="quarter" idx="37" hasCustomPrompt="1"/>
          </p:nvPr>
        </p:nvSpPr>
        <p:spPr>
          <a:xfrm>
            <a:off x="296243" y="3302069"/>
            <a:ext cx="10594669" cy="2383262"/>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kumimoji="0" lang="en-CA" sz="1500" b="0" i="0" u="none" strike="noStrike" kern="1200" cap="none" spc="0" normalizeH="0" baseline="0" noProof="0">
                <a:ln>
                  <a:noFill/>
                </a:ln>
                <a:solidFill>
                  <a:srgbClr val="707070"/>
                </a:solidFill>
                <a:effectLst/>
                <a:uLnTx/>
                <a:uFillTx/>
                <a:latin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marL="0" indent="0">
              <a:lnSpc>
                <a:spcPct val="100000"/>
              </a:lnSpc>
              <a:buNone/>
            </a:pPr>
            <a:r>
              <a:rPr lang="en-CA" sz="1500" dirty="0" err="1">
                <a:solidFill>
                  <a:srgbClr val="707070"/>
                </a:solidFill>
              </a:rPr>
              <a:t>Consectetur</a:t>
            </a:r>
            <a:r>
              <a:rPr lang="en-CA" sz="1500" dirty="0">
                <a:solidFill>
                  <a:srgbClr val="707070"/>
                </a:solidFill>
              </a:rPr>
              <a:t> </a:t>
            </a:r>
            <a:r>
              <a:rPr lang="en-CA" sz="1500" dirty="0" err="1">
                <a:solidFill>
                  <a:srgbClr val="707070"/>
                </a:solidFill>
              </a:rPr>
              <a:t>adipiscing</a:t>
            </a:r>
            <a:r>
              <a:rPr lang="en-CA" sz="1500" dirty="0">
                <a:solidFill>
                  <a:srgbClr val="707070"/>
                </a:solidFill>
              </a:rPr>
              <a:t> </a:t>
            </a:r>
            <a:r>
              <a:rPr lang="en-CA" sz="1500" dirty="0" err="1">
                <a:solidFill>
                  <a:srgbClr val="707070"/>
                </a:solidFill>
              </a:rPr>
              <a:t>elit</a:t>
            </a:r>
            <a:r>
              <a:rPr lang="en-CA" sz="1500" dirty="0">
                <a:solidFill>
                  <a:srgbClr val="707070"/>
                </a:solidFill>
              </a:rPr>
              <a:t>. </a:t>
            </a:r>
            <a:r>
              <a:rPr lang="en-CA" sz="1500" dirty="0" err="1">
                <a:solidFill>
                  <a:srgbClr val="707070"/>
                </a:solidFill>
              </a:rPr>
              <a:t>Mauris</a:t>
            </a:r>
            <a:r>
              <a:rPr lang="en-CA" sz="1500" dirty="0">
                <a:solidFill>
                  <a:srgbClr val="707070"/>
                </a:solidFill>
              </a:rPr>
              <a:t> </a:t>
            </a:r>
            <a:r>
              <a:rPr lang="en-CA" sz="1500" dirty="0" err="1">
                <a:solidFill>
                  <a:srgbClr val="707070"/>
                </a:solidFill>
              </a:rPr>
              <a:t>feugiat</a:t>
            </a:r>
            <a:r>
              <a:rPr lang="en-CA" sz="1500" dirty="0">
                <a:solidFill>
                  <a:srgbClr val="707070"/>
                </a:solidFill>
              </a:rPr>
              <a:t> </a:t>
            </a:r>
            <a:r>
              <a:rPr lang="en-CA" sz="1500" dirty="0" err="1">
                <a:solidFill>
                  <a:srgbClr val="707070"/>
                </a:solidFill>
              </a:rPr>
              <a:t>placerat</a:t>
            </a:r>
            <a:r>
              <a:rPr lang="en-CA" sz="1500" dirty="0">
                <a:solidFill>
                  <a:srgbClr val="707070"/>
                </a:solidFill>
              </a:rPr>
              <a:t> </a:t>
            </a:r>
            <a:r>
              <a:rPr lang="en-CA" sz="1500" dirty="0" err="1">
                <a:solidFill>
                  <a:srgbClr val="707070"/>
                </a:solidFill>
              </a:rPr>
              <a:t>pellentesque</a:t>
            </a:r>
            <a:r>
              <a:rPr lang="en-CA" sz="1500" dirty="0">
                <a:solidFill>
                  <a:srgbClr val="707070"/>
                </a:solidFill>
              </a:rPr>
              <a:t>. </a:t>
            </a:r>
            <a:r>
              <a:rPr lang="en-CA" sz="1500" dirty="0" err="1">
                <a:solidFill>
                  <a:srgbClr val="707070"/>
                </a:solidFill>
              </a:rPr>
              <a:t>Curabitur</a:t>
            </a:r>
            <a:r>
              <a:rPr lang="en-CA" sz="1500" dirty="0">
                <a:solidFill>
                  <a:srgbClr val="707070"/>
                </a:solidFill>
              </a:rPr>
              <a:t> </a:t>
            </a:r>
            <a:r>
              <a:rPr lang="en-CA" sz="1500" dirty="0" err="1">
                <a:solidFill>
                  <a:srgbClr val="707070"/>
                </a:solidFill>
              </a:rPr>
              <a:t>commodo</a:t>
            </a:r>
            <a:r>
              <a:rPr lang="en-CA" sz="1500" dirty="0">
                <a:solidFill>
                  <a:srgbClr val="707070"/>
                </a:solidFill>
              </a:rPr>
              <a:t> ipsum </a:t>
            </a:r>
            <a:r>
              <a:rPr lang="en-CA" sz="1500" dirty="0" err="1">
                <a:solidFill>
                  <a:srgbClr val="707070"/>
                </a:solidFill>
              </a:rPr>
              <a:t>nisl</a:t>
            </a:r>
            <a:r>
              <a:rPr lang="en-CA" sz="1500" dirty="0">
                <a:solidFill>
                  <a:srgbClr val="707070"/>
                </a:solidFill>
              </a:rPr>
              <a:t>, </a:t>
            </a:r>
            <a:r>
              <a:rPr lang="en-CA" sz="1500" dirty="0" err="1">
                <a:solidFill>
                  <a:srgbClr val="707070"/>
                </a:solidFill>
              </a:rPr>
              <a:t>malesuada</a:t>
            </a:r>
            <a:r>
              <a:rPr lang="en-CA" sz="1500" dirty="0">
                <a:solidFill>
                  <a:srgbClr val="707070"/>
                </a:solidFill>
              </a:rPr>
              <a:t> </a:t>
            </a:r>
            <a:r>
              <a:rPr lang="en-CA" sz="1500" dirty="0" err="1">
                <a:solidFill>
                  <a:srgbClr val="707070"/>
                </a:solidFill>
              </a:rPr>
              <a:t>mollis</a:t>
            </a:r>
            <a:r>
              <a:rPr lang="en-CA" sz="1500" dirty="0">
                <a:solidFill>
                  <a:srgbClr val="707070"/>
                </a:solidFill>
              </a:rPr>
              <a:t> </a:t>
            </a:r>
            <a:r>
              <a:rPr lang="en-CA" sz="1500" dirty="0" err="1">
                <a:solidFill>
                  <a:srgbClr val="707070"/>
                </a:solidFill>
              </a:rPr>
              <a:t>leo</a:t>
            </a:r>
            <a:r>
              <a:rPr lang="en-CA" sz="1500" dirty="0">
                <a:solidFill>
                  <a:srgbClr val="707070"/>
                </a:solidFill>
              </a:rPr>
              <a:t> semper </a:t>
            </a:r>
            <a:r>
              <a:rPr lang="en-CA" sz="1500" dirty="0" err="1">
                <a:solidFill>
                  <a:srgbClr val="707070"/>
                </a:solidFill>
              </a:rPr>
              <a:t>eget</a:t>
            </a:r>
            <a:r>
              <a:rPr lang="en-CA" sz="1500" dirty="0">
                <a:solidFill>
                  <a:srgbClr val="707070"/>
                </a:solidFill>
              </a:rPr>
              <a:t>. In </a:t>
            </a:r>
            <a:r>
              <a:rPr lang="en-CA" sz="1500" dirty="0" err="1">
                <a:solidFill>
                  <a:srgbClr val="707070"/>
                </a:solidFill>
              </a:rPr>
              <a:t>ornare</a:t>
            </a:r>
            <a:r>
              <a:rPr lang="en-CA" sz="1500" dirty="0">
                <a:solidFill>
                  <a:srgbClr val="707070"/>
                </a:solidFill>
              </a:rPr>
              <a:t> </a:t>
            </a:r>
            <a:r>
              <a:rPr lang="en-CA" sz="1500" dirty="0" err="1">
                <a:solidFill>
                  <a:srgbClr val="707070"/>
                </a:solidFill>
              </a:rPr>
              <a:t>ullamcorper</a:t>
            </a:r>
            <a:r>
              <a:rPr lang="en-CA" sz="1500" dirty="0">
                <a:solidFill>
                  <a:srgbClr val="707070"/>
                </a:solidFill>
              </a:rPr>
              <a:t> </a:t>
            </a:r>
            <a:r>
              <a:rPr lang="en-CA" sz="1500" dirty="0" err="1">
                <a:solidFill>
                  <a:srgbClr val="707070"/>
                </a:solidFill>
              </a:rPr>
              <a:t>neque</a:t>
            </a:r>
            <a:r>
              <a:rPr lang="en-CA" sz="1500" dirty="0">
                <a:solidFill>
                  <a:srgbClr val="707070"/>
                </a:solidFill>
              </a:rPr>
              <a:t> ac </a:t>
            </a:r>
            <a:r>
              <a:rPr lang="en-CA" sz="1500" dirty="0" err="1">
                <a:solidFill>
                  <a:srgbClr val="707070"/>
                </a:solidFill>
              </a:rPr>
              <a:t>porttitor</a:t>
            </a:r>
            <a:r>
              <a:rPr lang="en-CA" sz="1500" dirty="0">
                <a:solidFill>
                  <a:srgbClr val="707070"/>
                </a:solidFill>
              </a:rPr>
              <a:t>. </a:t>
            </a:r>
            <a:r>
              <a:rPr lang="en-CA" sz="1500" dirty="0" err="1">
                <a:solidFill>
                  <a:srgbClr val="707070"/>
                </a:solidFill>
              </a:rPr>
              <a:t>Consectetur</a:t>
            </a:r>
            <a:r>
              <a:rPr lang="en-CA" sz="1500" dirty="0">
                <a:solidFill>
                  <a:srgbClr val="707070"/>
                </a:solidFill>
              </a:rPr>
              <a:t> </a:t>
            </a:r>
            <a:r>
              <a:rPr lang="en-CA" sz="1500" dirty="0" err="1">
                <a:solidFill>
                  <a:srgbClr val="707070"/>
                </a:solidFill>
              </a:rPr>
              <a:t>adipiscing</a:t>
            </a:r>
            <a:r>
              <a:rPr lang="en-CA" sz="1500" dirty="0">
                <a:solidFill>
                  <a:srgbClr val="707070"/>
                </a:solidFill>
              </a:rPr>
              <a:t> </a:t>
            </a:r>
            <a:r>
              <a:rPr lang="en-CA" sz="1500" dirty="0" err="1">
                <a:solidFill>
                  <a:srgbClr val="707070"/>
                </a:solidFill>
              </a:rPr>
              <a:t>elit</a:t>
            </a:r>
            <a:r>
              <a:rPr lang="en-CA" sz="1500" dirty="0">
                <a:solidFill>
                  <a:srgbClr val="707070"/>
                </a:solidFill>
              </a:rPr>
              <a:t>. </a:t>
            </a:r>
            <a:r>
              <a:rPr lang="en-CA" sz="1500" dirty="0" err="1">
                <a:solidFill>
                  <a:srgbClr val="707070"/>
                </a:solidFill>
              </a:rPr>
              <a:t>Mauris</a:t>
            </a:r>
            <a:r>
              <a:rPr lang="en-CA" sz="1500" dirty="0">
                <a:solidFill>
                  <a:srgbClr val="707070"/>
                </a:solidFill>
              </a:rPr>
              <a:t> </a:t>
            </a:r>
            <a:r>
              <a:rPr lang="en-CA" sz="1500" dirty="0" err="1">
                <a:solidFill>
                  <a:srgbClr val="707070"/>
                </a:solidFill>
              </a:rPr>
              <a:t>feugiat</a:t>
            </a:r>
            <a:r>
              <a:rPr lang="en-CA" sz="1500" dirty="0">
                <a:solidFill>
                  <a:srgbClr val="707070"/>
                </a:solidFill>
              </a:rPr>
              <a:t> </a:t>
            </a:r>
            <a:r>
              <a:rPr lang="en-CA" sz="1500" dirty="0" err="1">
                <a:solidFill>
                  <a:srgbClr val="707070"/>
                </a:solidFill>
              </a:rPr>
              <a:t>placerat</a:t>
            </a:r>
            <a:r>
              <a:rPr lang="en-CA" sz="1500" dirty="0">
                <a:solidFill>
                  <a:srgbClr val="707070"/>
                </a:solidFill>
              </a:rPr>
              <a:t> </a:t>
            </a:r>
            <a:r>
              <a:rPr lang="en-CA" sz="1500" dirty="0" err="1">
                <a:solidFill>
                  <a:srgbClr val="707070"/>
                </a:solidFill>
              </a:rPr>
              <a:t>pellentesque</a:t>
            </a:r>
            <a:r>
              <a:rPr lang="en-CA" sz="1500" dirty="0">
                <a:solidFill>
                  <a:srgbClr val="707070"/>
                </a:solidFill>
              </a:rPr>
              <a:t>. </a:t>
            </a:r>
            <a:r>
              <a:rPr lang="en-CA" sz="1500" dirty="0" err="1">
                <a:solidFill>
                  <a:srgbClr val="707070"/>
                </a:solidFill>
              </a:rPr>
              <a:t>Curabitur</a:t>
            </a:r>
            <a:r>
              <a:rPr lang="en-CA" sz="1500" dirty="0">
                <a:solidFill>
                  <a:srgbClr val="707070"/>
                </a:solidFill>
              </a:rPr>
              <a:t> </a:t>
            </a:r>
            <a:r>
              <a:rPr lang="en-CA" sz="1500" dirty="0" err="1">
                <a:solidFill>
                  <a:srgbClr val="707070"/>
                </a:solidFill>
              </a:rPr>
              <a:t>commodo</a:t>
            </a:r>
            <a:r>
              <a:rPr lang="en-CA" sz="1500" dirty="0">
                <a:solidFill>
                  <a:srgbClr val="707070"/>
                </a:solidFill>
              </a:rPr>
              <a:t> ipsum </a:t>
            </a:r>
            <a:r>
              <a:rPr lang="en-CA" sz="1500" dirty="0" err="1">
                <a:solidFill>
                  <a:srgbClr val="707070"/>
                </a:solidFill>
              </a:rPr>
              <a:t>nisl</a:t>
            </a:r>
            <a:r>
              <a:rPr lang="en-CA" sz="1500" dirty="0">
                <a:solidFill>
                  <a:srgbClr val="707070"/>
                </a:solidFill>
              </a:rPr>
              <a:t>, </a:t>
            </a:r>
            <a:r>
              <a:rPr lang="en-CA" sz="1500" dirty="0" err="1">
                <a:solidFill>
                  <a:srgbClr val="707070"/>
                </a:solidFill>
              </a:rPr>
              <a:t>malesuada</a:t>
            </a:r>
            <a:r>
              <a:rPr lang="en-CA" sz="1500" dirty="0">
                <a:solidFill>
                  <a:srgbClr val="707070"/>
                </a:solidFill>
              </a:rPr>
              <a:t> </a:t>
            </a:r>
            <a:r>
              <a:rPr lang="en-CA" sz="1500" dirty="0" err="1">
                <a:solidFill>
                  <a:srgbClr val="707070"/>
                </a:solidFill>
              </a:rPr>
              <a:t>mollis</a:t>
            </a:r>
            <a:r>
              <a:rPr lang="en-CA" sz="1500" dirty="0">
                <a:solidFill>
                  <a:srgbClr val="707070"/>
                </a:solidFill>
              </a:rPr>
              <a:t> </a:t>
            </a:r>
            <a:r>
              <a:rPr lang="en-CA" sz="1500" dirty="0" err="1">
                <a:solidFill>
                  <a:srgbClr val="707070"/>
                </a:solidFill>
              </a:rPr>
              <a:t>leo</a:t>
            </a:r>
            <a:r>
              <a:rPr lang="en-CA" sz="1500" dirty="0">
                <a:solidFill>
                  <a:srgbClr val="707070"/>
                </a:solidFill>
              </a:rPr>
              <a:t> semper </a:t>
            </a:r>
            <a:r>
              <a:rPr lang="en-CA" sz="1500" dirty="0" err="1">
                <a:solidFill>
                  <a:srgbClr val="707070"/>
                </a:solidFill>
              </a:rPr>
              <a:t>eget</a:t>
            </a:r>
            <a:r>
              <a:rPr lang="en-CA" sz="1500" dirty="0">
                <a:solidFill>
                  <a:srgbClr val="707070"/>
                </a:solidFill>
              </a:rPr>
              <a:t>. In </a:t>
            </a:r>
            <a:r>
              <a:rPr lang="en-CA" sz="1500" dirty="0" err="1">
                <a:solidFill>
                  <a:srgbClr val="707070"/>
                </a:solidFill>
              </a:rPr>
              <a:t>ornare</a:t>
            </a:r>
            <a:r>
              <a:rPr lang="en-CA" sz="1500" dirty="0">
                <a:solidFill>
                  <a:srgbClr val="707070"/>
                </a:solidFill>
              </a:rPr>
              <a:t> </a:t>
            </a:r>
            <a:r>
              <a:rPr lang="en-CA" sz="1500" dirty="0" err="1">
                <a:solidFill>
                  <a:srgbClr val="707070"/>
                </a:solidFill>
              </a:rPr>
              <a:t>ullamcorper</a:t>
            </a:r>
            <a:r>
              <a:rPr lang="en-CA" sz="1500" dirty="0">
                <a:solidFill>
                  <a:srgbClr val="707070"/>
                </a:solidFill>
              </a:rPr>
              <a:t> </a:t>
            </a:r>
            <a:r>
              <a:rPr lang="en-CA" sz="1500" dirty="0" err="1">
                <a:solidFill>
                  <a:srgbClr val="707070"/>
                </a:solidFill>
              </a:rPr>
              <a:t>neque</a:t>
            </a:r>
            <a:r>
              <a:rPr lang="en-CA" sz="1500" dirty="0">
                <a:solidFill>
                  <a:srgbClr val="707070"/>
                </a:solidFill>
              </a:rPr>
              <a:t> ac </a:t>
            </a:r>
            <a:r>
              <a:rPr lang="en-CA" sz="1500" dirty="0" err="1">
                <a:solidFill>
                  <a:srgbClr val="707070"/>
                </a:solidFill>
              </a:rPr>
              <a:t>porttitor</a:t>
            </a:r>
            <a:r>
              <a:rPr lang="en-CA" sz="1500" dirty="0">
                <a:solidFill>
                  <a:srgbClr val="707070"/>
                </a:solidFill>
              </a:rPr>
              <a:t>.</a:t>
            </a:r>
          </a:p>
          <a:p>
            <a:pPr marL="0" indent="0">
              <a:lnSpc>
                <a:spcPct val="100000"/>
              </a:lnSpc>
              <a:buNone/>
            </a:pPr>
            <a:r>
              <a:rPr lang="en-CA" sz="1500" dirty="0" err="1">
                <a:solidFill>
                  <a:srgbClr val="707070"/>
                </a:solidFill>
              </a:rPr>
              <a:t>Consectetur</a:t>
            </a:r>
            <a:r>
              <a:rPr lang="en-CA" sz="1500" dirty="0">
                <a:solidFill>
                  <a:srgbClr val="707070"/>
                </a:solidFill>
              </a:rPr>
              <a:t> </a:t>
            </a:r>
            <a:r>
              <a:rPr lang="en-CA" sz="1500" dirty="0" err="1">
                <a:solidFill>
                  <a:srgbClr val="707070"/>
                </a:solidFill>
              </a:rPr>
              <a:t>adipiscing</a:t>
            </a:r>
            <a:r>
              <a:rPr lang="en-CA" sz="1500" dirty="0">
                <a:solidFill>
                  <a:srgbClr val="707070"/>
                </a:solidFill>
              </a:rPr>
              <a:t> </a:t>
            </a:r>
            <a:r>
              <a:rPr lang="en-CA" sz="1500" dirty="0" err="1">
                <a:solidFill>
                  <a:srgbClr val="707070"/>
                </a:solidFill>
              </a:rPr>
              <a:t>elit</a:t>
            </a:r>
            <a:r>
              <a:rPr lang="en-CA" sz="1500" dirty="0">
                <a:solidFill>
                  <a:srgbClr val="707070"/>
                </a:solidFill>
              </a:rPr>
              <a:t>. </a:t>
            </a:r>
            <a:r>
              <a:rPr lang="en-CA" sz="1500" dirty="0" err="1">
                <a:solidFill>
                  <a:srgbClr val="707070"/>
                </a:solidFill>
              </a:rPr>
              <a:t>Mauris</a:t>
            </a:r>
            <a:r>
              <a:rPr lang="en-CA" sz="1500" dirty="0">
                <a:solidFill>
                  <a:srgbClr val="707070"/>
                </a:solidFill>
              </a:rPr>
              <a:t> </a:t>
            </a:r>
            <a:r>
              <a:rPr lang="en-CA" sz="1500" dirty="0" err="1">
                <a:solidFill>
                  <a:srgbClr val="707070"/>
                </a:solidFill>
              </a:rPr>
              <a:t>feugiat</a:t>
            </a:r>
            <a:r>
              <a:rPr lang="en-CA" sz="1500" dirty="0">
                <a:solidFill>
                  <a:srgbClr val="707070"/>
                </a:solidFill>
              </a:rPr>
              <a:t> </a:t>
            </a:r>
            <a:r>
              <a:rPr lang="en-CA" sz="1500" dirty="0" err="1">
                <a:solidFill>
                  <a:srgbClr val="707070"/>
                </a:solidFill>
              </a:rPr>
              <a:t>placerat</a:t>
            </a:r>
            <a:r>
              <a:rPr lang="en-CA" sz="1500" dirty="0">
                <a:solidFill>
                  <a:srgbClr val="707070"/>
                </a:solidFill>
              </a:rPr>
              <a:t> </a:t>
            </a:r>
            <a:r>
              <a:rPr lang="en-CA" sz="1500" dirty="0" err="1">
                <a:solidFill>
                  <a:srgbClr val="707070"/>
                </a:solidFill>
              </a:rPr>
              <a:t>pellentesque</a:t>
            </a:r>
            <a:r>
              <a:rPr lang="en-CA" sz="1500" dirty="0">
                <a:solidFill>
                  <a:srgbClr val="707070"/>
                </a:solidFill>
              </a:rPr>
              <a:t>. </a:t>
            </a:r>
            <a:r>
              <a:rPr lang="en-CA" sz="1500" dirty="0" err="1">
                <a:solidFill>
                  <a:srgbClr val="707070"/>
                </a:solidFill>
              </a:rPr>
              <a:t>Curabitur</a:t>
            </a:r>
            <a:r>
              <a:rPr lang="en-CA" sz="1500" dirty="0">
                <a:solidFill>
                  <a:srgbClr val="707070"/>
                </a:solidFill>
              </a:rPr>
              <a:t> </a:t>
            </a:r>
            <a:r>
              <a:rPr lang="en-CA" sz="1500" dirty="0" err="1">
                <a:solidFill>
                  <a:srgbClr val="707070"/>
                </a:solidFill>
              </a:rPr>
              <a:t>commodo</a:t>
            </a:r>
            <a:r>
              <a:rPr lang="en-CA" sz="1500" dirty="0">
                <a:solidFill>
                  <a:srgbClr val="707070"/>
                </a:solidFill>
              </a:rPr>
              <a:t> ipsum </a:t>
            </a:r>
            <a:r>
              <a:rPr lang="en-CA" sz="1500" dirty="0" err="1">
                <a:solidFill>
                  <a:srgbClr val="707070"/>
                </a:solidFill>
              </a:rPr>
              <a:t>nisl</a:t>
            </a:r>
            <a:r>
              <a:rPr lang="en-CA" sz="1500" dirty="0">
                <a:solidFill>
                  <a:srgbClr val="707070"/>
                </a:solidFill>
              </a:rPr>
              <a:t>, </a:t>
            </a:r>
            <a:r>
              <a:rPr lang="en-CA" sz="1500" dirty="0" err="1">
                <a:solidFill>
                  <a:srgbClr val="707070"/>
                </a:solidFill>
              </a:rPr>
              <a:t>malesuada</a:t>
            </a:r>
            <a:r>
              <a:rPr lang="en-CA" sz="1500" dirty="0">
                <a:solidFill>
                  <a:srgbClr val="707070"/>
                </a:solidFill>
              </a:rPr>
              <a:t> </a:t>
            </a:r>
            <a:r>
              <a:rPr lang="en-CA" sz="1500" dirty="0" err="1">
                <a:solidFill>
                  <a:srgbClr val="707070"/>
                </a:solidFill>
              </a:rPr>
              <a:t>mollis</a:t>
            </a:r>
            <a:r>
              <a:rPr lang="en-CA" sz="1500" dirty="0">
                <a:solidFill>
                  <a:srgbClr val="707070"/>
                </a:solidFill>
              </a:rPr>
              <a:t> </a:t>
            </a:r>
            <a:r>
              <a:rPr lang="en-CA" sz="1500" dirty="0" err="1">
                <a:solidFill>
                  <a:srgbClr val="707070"/>
                </a:solidFill>
              </a:rPr>
              <a:t>leo</a:t>
            </a:r>
            <a:r>
              <a:rPr lang="en-CA" sz="1500" dirty="0">
                <a:solidFill>
                  <a:srgbClr val="707070"/>
                </a:solidFill>
              </a:rPr>
              <a:t> semper </a:t>
            </a:r>
            <a:r>
              <a:rPr lang="en-CA" sz="1500" dirty="0" err="1">
                <a:solidFill>
                  <a:srgbClr val="707070"/>
                </a:solidFill>
              </a:rPr>
              <a:t>eget</a:t>
            </a:r>
            <a:r>
              <a:rPr lang="en-CA" sz="1500" dirty="0">
                <a:solidFill>
                  <a:srgbClr val="707070"/>
                </a:solidFill>
              </a:rPr>
              <a:t>. In </a:t>
            </a:r>
            <a:r>
              <a:rPr lang="en-CA" sz="1500" dirty="0" err="1">
                <a:solidFill>
                  <a:srgbClr val="707070"/>
                </a:solidFill>
              </a:rPr>
              <a:t>ornare</a:t>
            </a:r>
            <a:r>
              <a:rPr lang="en-CA" sz="1500" dirty="0">
                <a:solidFill>
                  <a:srgbClr val="707070"/>
                </a:solidFill>
              </a:rPr>
              <a:t> </a:t>
            </a:r>
            <a:r>
              <a:rPr lang="en-CA" sz="1500" dirty="0" err="1">
                <a:solidFill>
                  <a:srgbClr val="707070"/>
                </a:solidFill>
              </a:rPr>
              <a:t>ullamcorper</a:t>
            </a:r>
            <a:r>
              <a:rPr lang="en-CA" sz="1500" dirty="0">
                <a:solidFill>
                  <a:srgbClr val="707070"/>
                </a:solidFill>
              </a:rPr>
              <a:t> </a:t>
            </a:r>
            <a:r>
              <a:rPr lang="en-CA" sz="1500" dirty="0" err="1">
                <a:solidFill>
                  <a:srgbClr val="707070"/>
                </a:solidFill>
              </a:rPr>
              <a:t>neque</a:t>
            </a:r>
            <a:r>
              <a:rPr lang="en-CA" sz="1500" dirty="0">
                <a:solidFill>
                  <a:srgbClr val="707070"/>
                </a:solidFill>
              </a:rPr>
              <a:t> ac </a:t>
            </a:r>
            <a:r>
              <a:rPr lang="en-CA" sz="1500" dirty="0" err="1">
                <a:solidFill>
                  <a:srgbClr val="707070"/>
                </a:solidFill>
              </a:rPr>
              <a:t>porttitor</a:t>
            </a:r>
            <a:r>
              <a:rPr lang="en-CA" sz="1500" dirty="0">
                <a:solidFill>
                  <a:srgbClr val="707070"/>
                </a:solidFill>
              </a:rPr>
              <a:t>. </a:t>
            </a:r>
            <a:r>
              <a:rPr lang="en-CA" sz="1500" dirty="0" err="1">
                <a:solidFill>
                  <a:srgbClr val="707070"/>
                </a:solidFill>
              </a:rPr>
              <a:t>Consectetur</a:t>
            </a:r>
            <a:r>
              <a:rPr lang="en-CA" sz="1500" dirty="0">
                <a:solidFill>
                  <a:srgbClr val="707070"/>
                </a:solidFill>
              </a:rPr>
              <a:t> </a:t>
            </a:r>
            <a:r>
              <a:rPr lang="en-CA" sz="1500" dirty="0" err="1">
                <a:solidFill>
                  <a:srgbClr val="707070"/>
                </a:solidFill>
              </a:rPr>
              <a:t>adipiscing</a:t>
            </a:r>
            <a:r>
              <a:rPr lang="en-CA" sz="1500" dirty="0">
                <a:solidFill>
                  <a:srgbClr val="707070"/>
                </a:solidFill>
              </a:rPr>
              <a:t> </a:t>
            </a:r>
            <a:r>
              <a:rPr lang="en-CA" sz="1500" dirty="0" err="1">
                <a:solidFill>
                  <a:srgbClr val="707070"/>
                </a:solidFill>
              </a:rPr>
              <a:t>elit</a:t>
            </a:r>
            <a:r>
              <a:rPr lang="en-CA" sz="1500" dirty="0">
                <a:solidFill>
                  <a:srgbClr val="707070"/>
                </a:solidFill>
              </a:rPr>
              <a:t>. </a:t>
            </a:r>
            <a:r>
              <a:rPr lang="en-CA" sz="1500" dirty="0" err="1">
                <a:solidFill>
                  <a:srgbClr val="707070"/>
                </a:solidFill>
              </a:rPr>
              <a:t>Mauris</a:t>
            </a:r>
            <a:r>
              <a:rPr lang="en-CA" sz="1500" dirty="0">
                <a:solidFill>
                  <a:srgbClr val="707070"/>
                </a:solidFill>
              </a:rPr>
              <a:t> </a:t>
            </a:r>
            <a:r>
              <a:rPr lang="en-CA" sz="1500" dirty="0" err="1">
                <a:solidFill>
                  <a:srgbClr val="707070"/>
                </a:solidFill>
              </a:rPr>
              <a:t>feugiat</a:t>
            </a:r>
            <a:r>
              <a:rPr lang="en-CA" sz="1500" dirty="0">
                <a:solidFill>
                  <a:srgbClr val="707070"/>
                </a:solidFill>
              </a:rPr>
              <a:t> </a:t>
            </a:r>
            <a:r>
              <a:rPr lang="en-CA" sz="1500" dirty="0" err="1">
                <a:solidFill>
                  <a:srgbClr val="707070"/>
                </a:solidFill>
              </a:rPr>
              <a:t>placerat</a:t>
            </a:r>
            <a:r>
              <a:rPr lang="en-CA" sz="1500" dirty="0">
                <a:solidFill>
                  <a:srgbClr val="707070"/>
                </a:solidFill>
              </a:rPr>
              <a:t> </a:t>
            </a:r>
            <a:r>
              <a:rPr lang="en-CA" sz="1500" dirty="0" err="1">
                <a:solidFill>
                  <a:srgbClr val="707070"/>
                </a:solidFill>
              </a:rPr>
              <a:t>pellentesque</a:t>
            </a:r>
            <a:r>
              <a:rPr lang="en-CA" sz="1500" dirty="0">
                <a:solidFill>
                  <a:srgbClr val="707070"/>
                </a:solidFill>
              </a:rPr>
              <a:t>. </a:t>
            </a:r>
            <a:r>
              <a:rPr lang="en-CA" sz="1500" dirty="0" err="1">
                <a:solidFill>
                  <a:srgbClr val="707070"/>
                </a:solidFill>
              </a:rPr>
              <a:t>Curabitur</a:t>
            </a:r>
            <a:r>
              <a:rPr lang="en-CA" sz="1500" dirty="0">
                <a:solidFill>
                  <a:srgbClr val="707070"/>
                </a:solidFill>
              </a:rPr>
              <a:t> </a:t>
            </a:r>
            <a:r>
              <a:rPr lang="en-CA" sz="1500" dirty="0" err="1">
                <a:solidFill>
                  <a:srgbClr val="707070"/>
                </a:solidFill>
              </a:rPr>
              <a:t>commodo</a:t>
            </a:r>
            <a:r>
              <a:rPr lang="en-CA" sz="1500" dirty="0">
                <a:solidFill>
                  <a:srgbClr val="707070"/>
                </a:solidFill>
              </a:rPr>
              <a:t> ipsum </a:t>
            </a:r>
            <a:r>
              <a:rPr lang="en-CA" sz="1500" dirty="0" err="1">
                <a:solidFill>
                  <a:srgbClr val="707070"/>
                </a:solidFill>
              </a:rPr>
              <a:t>nisl</a:t>
            </a:r>
            <a:r>
              <a:rPr lang="en-CA" sz="1500" dirty="0">
                <a:solidFill>
                  <a:srgbClr val="707070"/>
                </a:solidFill>
              </a:rPr>
              <a:t>, </a:t>
            </a:r>
            <a:r>
              <a:rPr lang="en-CA" sz="1500" dirty="0" err="1">
                <a:solidFill>
                  <a:srgbClr val="707070"/>
                </a:solidFill>
              </a:rPr>
              <a:t>malesuada</a:t>
            </a:r>
            <a:r>
              <a:rPr lang="en-CA" sz="1500" dirty="0">
                <a:solidFill>
                  <a:srgbClr val="707070"/>
                </a:solidFill>
              </a:rPr>
              <a:t> </a:t>
            </a:r>
            <a:r>
              <a:rPr lang="en-CA" sz="1500" dirty="0" err="1">
                <a:solidFill>
                  <a:srgbClr val="707070"/>
                </a:solidFill>
              </a:rPr>
              <a:t>mollis</a:t>
            </a:r>
            <a:r>
              <a:rPr lang="en-CA" sz="1500" dirty="0">
                <a:solidFill>
                  <a:srgbClr val="707070"/>
                </a:solidFill>
              </a:rPr>
              <a:t> </a:t>
            </a:r>
            <a:r>
              <a:rPr lang="en-CA" sz="1500" dirty="0" err="1">
                <a:solidFill>
                  <a:srgbClr val="707070"/>
                </a:solidFill>
              </a:rPr>
              <a:t>leo</a:t>
            </a:r>
            <a:r>
              <a:rPr lang="en-CA" sz="1500" dirty="0">
                <a:solidFill>
                  <a:srgbClr val="707070"/>
                </a:solidFill>
              </a:rPr>
              <a:t> semper </a:t>
            </a:r>
            <a:r>
              <a:rPr lang="en-CA" sz="1500" dirty="0" err="1">
                <a:solidFill>
                  <a:srgbClr val="707070"/>
                </a:solidFill>
              </a:rPr>
              <a:t>eget</a:t>
            </a:r>
            <a:r>
              <a:rPr lang="en-CA" sz="1500" dirty="0">
                <a:solidFill>
                  <a:srgbClr val="707070"/>
                </a:solidFill>
              </a:rPr>
              <a:t>. In </a:t>
            </a:r>
            <a:r>
              <a:rPr lang="en-CA" sz="1500" dirty="0" err="1">
                <a:solidFill>
                  <a:srgbClr val="707070"/>
                </a:solidFill>
              </a:rPr>
              <a:t>ornare</a:t>
            </a:r>
            <a:r>
              <a:rPr lang="en-CA" sz="1500" dirty="0">
                <a:solidFill>
                  <a:srgbClr val="707070"/>
                </a:solidFill>
              </a:rPr>
              <a:t> </a:t>
            </a:r>
            <a:r>
              <a:rPr lang="en-CA" sz="1500" dirty="0" err="1">
                <a:solidFill>
                  <a:srgbClr val="707070"/>
                </a:solidFill>
              </a:rPr>
              <a:t>ullamcorper</a:t>
            </a:r>
            <a:r>
              <a:rPr lang="en-CA" sz="1500" dirty="0">
                <a:solidFill>
                  <a:srgbClr val="707070"/>
                </a:solidFill>
              </a:rPr>
              <a:t> </a:t>
            </a:r>
            <a:r>
              <a:rPr lang="en-CA" sz="1500" dirty="0" err="1">
                <a:solidFill>
                  <a:srgbClr val="707070"/>
                </a:solidFill>
              </a:rPr>
              <a:t>neque</a:t>
            </a:r>
            <a:r>
              <a:rPr lang="en-CA" sz="1500" dirty="0">
                <a:solidFill>
                  <a:srgbClr val="707070"/>
                </a:solidFill>
              </a:rPr>
              <a:t> ac </a:t>
            </a:r>
            <a:r>
              <a:rPr lang="en-CA" sz="1500" dirty="0" err="1">
                <a:solidFill>
                  <a:srgbClr val="707070"/>
                </a:solidFill>
              </a:rPr>
              <a:t>porttitor</a:t>
            </a:r>
            <a:r>
              <a:rPr lang="en-CA" sz="1500" dirty="0">
                <a:solidFill>
                  <a:srgbClr val="707070"/>
                </a:solidFill>
              </a:rPr>
              <a:t>.</a:t>
            </a:r>
          </a:p>
          <a:p>
            <a:pPr marL="0" indent="0">
              <a:lnSpc>
                <a:spcPct val="100000"/>
              </a:lnSpc>
              <a:buNone/>
            </a:pPr>
            <a:r>
              <a:rPr lang="en-CA" sz="1500" dirty="0" err="1">
                <a:solidFill>
                  <a:srgbClr val="707070"/>
                </a:solidFill>
              </a:rPr>
              <a:t>Consectetur</a:t>
            </a:r>
            <a:r>
              <a:rPr lang="en-CA" sz="1500" dirty="0">
                <a:solidFill>
                  <a:srgbClr val="707070"/>
                </a:solidFill>
              </a:rPr>
              <a:t> </a:t>
            </a:r>
            <a:r>
              <a:rPr lang="en-CA" sz="1500" dirty="0" err="1">
                <a:solidFill>
                  <a:srgbClr val="707070"/>
                </a:solidFill>
              </a:rPr>
              <a:t>adipiscing</a:t>
            </a:r>
            <a:r>
              <a:rPr lang="en-CA" sz="1500" dirty="0">
                <a:solidFill>
                  <a:srgbClr val="707070"/>
                </a:solidFill>
              </a:rPr>
              <a:t> </a:t>
            </a:r>
            <a:r>
              <a:rPr lang="en-CA" sz="1500" dirty="0" err="1">
                <a:solidFill>
                  <a:srgbClr val="707070"/>
                </a:solidFill>
              </a:rPr>
              <a:t>elit</a:t>
            </a:r>
            <a:r>
              <a:rPr lang="en-CA" sz="1500" dirty="0">
                <a:solidFill>
                  <a:srgbClr val="707070"/>
                </a:solidFill>
              </a:rPr>
              <a:t>. </a:t>
            </a:r>
            <a:r>
              <a:rPr lang="en-CA" sz="1500" dirty="0" err="1">
                <a:solidFill>
                  <a:srgbClr val="707070"/>
                </a:solidFill>
              </a:rPr>
              <a:t>Mauris</a:t>
            </a:r>
            <a:r>
              <a:rPr lang="en-CA" sz="1500" dirty="0">
                <a:solidFill>
                  <a:srgbClr val="707070"/>
                </a:solidFill>
              </a:rPr>
              <a:t> </a:t>
            </a:r>
            <a:r>
              <a:rPr lang="en-CA" sz="1500" dirty="0" err="1">
                <a:solidFill>
                  <a:srgbClr val="707070"/>
                </a:solidFill>
              </a:rPr>
              <a:t>feugiat</a:t>
            </a:r>
            <a:r>
              <a:rPr lang="en-CA" sz="1500" dirty="0">
                <a:solidFill>
                  <a:srgbClr val="707070"/>
                </a:solidFill>
              </a:rPr>
              <a:t> </a:t>
            </a:r>
            <a:r>
              <a:rPr lang="en-CA" sz="1500" dirty="0" err="1">
                <a:solidFill>
                  <a:srgbClr val="707070"/>
                </a:solidFill>
              </a:rPr>
              <a:t>placerat</a:t>
            </a:r>
            <a:r>
              <a:rPr lang="en-CA" sz="1500" dirty="0">
                <a:solidFill>
                  <a:srgbClr val="707070"/>
                </a:solidFill>
              </a:rPr>
              <a:t> </a:t>
            </a:r>
            <a:r>
              <a:rPr lang="en-CA" sz="1500" dirty="0" err="1">
                <a:solidFill>
                  <a:srgbClr val="707070"/>
                </a:solidFill>
              </a:rPr>
              <a:t>pellentesque</a:t>
            </a:r>
            <a:r>
              <a:rPr lang="en-CA" sz="1500" dirty="0">
                <a:solidFill>
                  <a:srgbClr val="707070"/>
                </a:solidFill>
              </a:rPr>
              <a:t>. </a:t>
            </a:r>
            <a:r>
              <a:rPr lang="en-CA" sz="1500" dirty="0" err="1">
                <a:solidFill>
                  <a:srgbClr val="707070"/>
                </a:solidFill>
              </a:rPr>
              <a:t>Curabitur</a:t>
            </a:r>
            <a:r>
              <a:rPr lang="en-CA" sz="1500" dirty="0">
                <a:solidFill>
                  <a:srgbClr val="707070"/>
                </a:solidFill>
              </a:rPr>
              <a:t> </a:t>
            </a:r>
            <a:r>
              <a:rPr lang="en-CA" sz="1500" dirty="0" err="1">
                <a:solidFill>
                  <a:srgbClr val="707070"/>
                </a:solidFill>
              </a:rPr>
              <a:t>commodo</a:t>
            </a:r>
            <a:r>
              <a:rPr lang="en-CA" sz="1500" dirty="0">
                <a:solidFill>
                  <a:srgbClr val="707070"/>
                </a:solidFill>
              </a:rPr>
              <a:t> ipsum </a:t>
            </a:r>
            <a:r>
              <a:rPr lang="en-CA" sz="1500" dirty="0" err="1">
                <a:solidFill>
                  <a:srgbClr val="707070"/>
                </a:solidFill>
              </a:rPr>
              <a:t>nisl</a:t>
            </a:r>
            <a:r>
              <a:rPr lang="en-CA" sz="1500" dirty="0">
                <a:solidFill>
                  <a:srgbClr val="707070"/>
                </a:solidFill>
              </a:rPr>
              <a:t>, </a:t>
            </a:r>
            <a:r>
              <a:rPr lang="en-CA" sz="1500" dirty="0" err="1">
                <a:solidFill>
                  <a:srgbClr val="707070"/>
                </a:solidFill>
              </a:rPr>
              <a:t>malesuada</a:t>
            </a:r>
            <a:r>
              <a:rPr lang="en-CA" sz="1500" dirty="0">
                <a:solidFill>
                  <a:srgbClr val="707070"/>
                </a:solidFill>
              </a:rPr>
              <a:t> </a:t>
            </a:r>
            <a:r>
              <a:rPr lang="en-CA" sz="1500" dirty="0" err="1">
                <a:solidFill>
                  <a:srgbClr val="707070"/>
                </a:solidFill>
              </a:rPr>
              <a:t>mollis</a:t>
            </a:r>
            <a:r>
              <a:rPr lang="en-CA" sz="1500" dirty="0">
                <a:solidFill>
                  <a:srgbClr val="707070"/>
                </a:solidFill>
              </a:rPr>
              <a:t> </a:t>
            </a:r>
            <a:r>
              <a:rPr lang="en-CA" sz="1500" dirty="0" err="1">
                <a:solidFill>
                  <a:srgbClr val="707070"/>
                </a:solidFill>
              </a:rPr>
              <a:t>leo</a:t>
            </a:r>
            <a:r>
              <a:rPr lang="en-CA" sz="1500" dirty="0">
                <a:solidFill>
                  <a:srgbClr val="707070"/>
                </a:solidFill>
              </a:rPr>
              <a:t> semper </a:t>
            </a:r>
            <a:r>
              <a:rPr lang="en-CA" sz="1500" dirty="0" err="1">
                <a:solidFill>
                  <a:srgbClr val="707070"/>
                </a:solidFill>
              </a:rPr>
              <a:t>eget</a:t>
            </a:r>
            <a:r>
              <a:rPr lang="en-CA" sz="1500" dirty="0">
                <a:solidFill>
                  <a:srgbClr val="707070"/>
                </a:solidFill>
              </a:rPr>
              <a:t>. In </a:t>
            </a:r>
            <a:r>
              <a:rPr lang="en-CA" sz="1500" dirty="0" err="1">
                <a:solidFill>
                  <a:srgbClr val="707070"/>
                </a:solidFill>
              </a:rPr>
              <a:t>ornare</a:t>
            </a:r>
            <a:r>
              <a:rPr lang="en-CA" sz="1500" dirty="0">
                <a:solidFill>
                  <a:srgbClr val="707070"/>
                </a:solidFill>
              </a:rPr>
              <a:t> </a:t>
            </a:r>
            <a:r>
              <a:rPr lang="en-CA" sz="1500" dirty="0" err="1">
                <a:solidFill>
                  <a:srgbClr val="707070"/>
                </a:solidFill>
              </a:rPr>
              <a:t>ullamcorper</a:t>
            </a:r>
            <a:r>
              <a:rPr lang="en-CA" sz="1500" dirty="0">
                <a:solidFill>
                  <a:srgbClr val="707070"/>
                </a:solidFill>
              </a:rPr>
              <a:t> </a:t>
            </a:r>
            <a:r>
              <a:rPr lang="en-CA" sz="1500" dirty="0" err="1">
                <a:solidFill>
                  <a:srgbClr val="707070"/>
                </a:solidFill>
              </a:rPr>
              <a:t>neque</a:t>
            </a:r>
            <a:r>
              <a:rPr lang="en-CA" sz="1500" dirty="0">
                <a:solidFill>
                  <a:srgbClr val="707070"/>
                </a:solidFill>
              </a:rPr>
              <a:t> ac </a:t>
            </a:r>
            <a:r>
              <a:rPr lang="en-CA" sz="1500" dirty="0" err="1">
                <a:solidFill>
                  <a:srgbClr val="707070"/>
                </a:solidFill>
              </a:rPr>
              <a:t>porttitor</a:t>
            </a:r>
            <a:r>
              <a:rPr lang="en-CA" sz="1500" dirty="0">
                <a:solidFill>
                  <a:srgbClr val="707070"/>
                </a:solidFill>
              </a:rPr>
              <a:t>. </a:t>
            </a:r>
            <a:r>
              <a:rPr lang="en-CA" sz="1500" dirty="0" err="1">
                <a:solidFill>
                  <a:srgbClr val="707070"/>
                </a:solidFill>
              </a:rPr>
              <a:t>Consectetur</a:t>
            </a:r>
            <a:r>
              <a:rPr lang="en-CA" sz="1500" dirty="0">
                <a:solidFill>
                  <a:srgbClr val="707070"/>
                </a:solidFill>
              </a:rPr>
              <a:t> </a:t>
            </a:r>
            <a:r>
              <a:rPr lang="en-CA" sz="1500" dirty="0" err="1">
                <a:solidFill>
                  <a:srgbClr val="707070"/>
                </a:solidFill>
              </a:rPr>
              <a:t>adipiscing</a:t>
            </a:r>
            <a:r>
              <a:rPr lang="en-CA" sz="1500" dirty="0">
                <a:solidFill>
                  <a:srgbClr val="707070"/>
                </a:solidFill>
              </a:rPr>
              <a:t> </a:t>
            </a:r>
            <a:r>
              <a:rPr lang="en-CA" sz="1500" dirty="0" err="1">
                <a:solidFill>
                  <a:srgbClr val="707070"/>
                </a:solidFill>
              </a:rPr>
              <a:t>elit</a:t>
            </a:r>
            <a:r>
              <a:rPr lang="en-CA" sz="1500" dirty="0">
                <a:solidFill>
                  <a:srgbClr val="707070"/>
                </a:solidFill>
              </a:rPr>
              <a:t>. </a:t>
            </a:r>
            <a:r>
              <a:rPr lang="en-CA" sz="1500" dirty="0" err="1">
                <a:solidFill>
                  <a:srgbClr val="707070"/>
                </a:solidFill>
              </a:rPr>
              <a:t>Mauris</a:t>
            </a:r>
            <a:r>
              <a:rPr lang="en-CA" sz="1500" dirty="0">
                <a:solidFill>
                  <a:srgbClr val="707070"/>
                </a:solidFill>
              </a:rPr>
              <a:t> </a:t>
            </a:r>
            <a:r>
              <a:rPr lang="en-CA" sz="1500" dirty="0" err="1">
                <a:solidFill>
                  <a:srgbClr val="707070"/>
                </a:solidFill>
              </a:rPr>
              <a:t>feugiat</a:t>
            </a:r>
            <a:r>
              <a:rPr lang="en-CA" sz="1500" dirty="0">
                <a:solidFill>
                  <a:srgbClr val="707070"/>
                </a:solidFill>
              </a:rPr>
              <a:t> </a:t>
            </a:r>
            <a:r>
              <a:rPr lang="en-CA" sz="1500" dirty="0" err="1">
                <a:solidFill>
                  <a:srgbClr val="707070"/>
                </a:solidFill>
              </a:rPr>
              <a:t>placerat</a:t>
            </a:r>
            <a:r>
              <a:rPr lang="en-CA" sz="1500" dirty="0">
                <a:solidFill>
                  <a:srgbClr val="707070"/>
                </a:solidFill>
              </a:rPr>
              <a:t> </a:t>
            </a:r>
            <a:r>
              <a:rPr lang="en-CA" sz="1500" dirty="0" err="1">
                <a:solidFill>
                  <a:srgbClr val="707070"/>
                </a:solidFill>
              </a:rPr>
              <a:t>pellentesque</a:t>
            </a:r>
            <a:r>
              <a:rPr lang="en-CA" sz="1500" dirty="0">
                <a:solidFill>
                  <a:srgbClr val="707070"/>
                </a:solidFill>
              </a:rPr>
              <a:t>. </a:t>
            </a:r>
            <a:r>
              <a:rPr lang="en-CA" sz="1500" dirty="0" err="1">
                <a:solidFill>
                  <a:srgbClr val="707070"/>
                </a:solidFill>
              </a:rPr>
              <a:t>Curabitur</a:t>
            </a:r>
            <a:r>
              <a:rPr lang="en-CA" sz="1500" dirty="0">
                <a:solidFill>
                  <a:srgbClr val="707070"/>
                </a:solidFill>
              </a:rPr>
              <a:t> </a:t>
            </a:r>
            <a:r>
              <a:rPr lang="en-CA" sz="1500" dirty="0" err="1">
                <a:solidFill>
                  <a:srgbClr val="707070"/>
                </a:solidFill>
              </a:rPr>
              <a:t>commodo</a:t>
            </a:r>
            <a:r>
              <a:rPr lang="en-CA" sz="1500" dirty="0">
                <a:solidFill>
                  <a:srgbClr val="707070"/>
                </a:solidFill>
              </a:rPr>
              <a:t> ipsum </a:t>
            </a:r>
            <a:r>
              <a:rPr lang="en-CA" sz="1500" dirty="0" err="1">
                <a:solidFill>
                  <a:srgbClr val="707070"/>
                </a:solidFill>
              </a:rPr>
              <a:t>nisl</a:t>
            </a:r>
            <a:r>
              <a:rPr lang="en-CA" sz="1500" dirty="0">
                <a:solidFill>
                  <a:srgbClr val="707070"/>
                </a:solidFill>
              </a:rPr>
              <a:t>, </a:t>
            </a:r>
            <a:r>
              <a:rPr lang="en-CA" sz="1500" dirty="0" err="1">
                <a:solidFill>
                  <a:srgbClr val="707070"/>
                </a:solidFill>
              </a:rPr>
              <a:t>malesuada</a:t>
            </a:r>
            <a:r>
              <a:rPr lang="en-CA" sz="1500" dirty="0">
                <a:solidFill>
                  <a:srgbClr val="707070"/>
                </a:solidFill>
              </a:rPr>
              <a:t> </a:t>
            </a:r>
            <a:r>
              <a:rPr lang="en-CA" sz="1500" dirty="0" err="1">
                <a:solidFill>
                  <a:srgbClr val="707070"/>
                </a:solidFill>
              </a:rPr>
              <a:t>mollis</a:t>
            </a:r>
            <a:r>
              <a:rPr lang="en-CA" sz="1500" dirty="0">
                <a:solidFill>
                  <a:srgbClr val="707070"/>
                </a:solidFill>
              </a:rPr>
              <a:t> </a:t>
            </a:r>
            <a:r>
              <a:rPr lang="en-CA" sz="1500" dirty="0" err="1">
                <a:solidFill>
                  <a:srgbClr val="707070"/>
                </a:solidFill>
              </a:rPr>
              <a:t>leo</a:t>
            </a:r>
            <a:r>
              <a:rPr lang="en-CA" sz="1500" dirty="0">
                <a:solidFill>
                  <a:srgbClr val="707070"/>
                </a:solidFill>
              </a:rPr>
              <a:t> semper </a:t>
            </a:r>
            <a:r>
              <a:rPr lang="en-CA" sz="1500" dirty="0" err="1">
                <a:solidFill>
                  <a:srgbClr val="707070"/>
                </a:solidFill>
              </a:rPr>
              <a:t>eget</a:t>
            </a:r>
            <a:r>
              <a:rPr lang="en-CA" sz="1500" dirty="0">
                <a:solidFill>
                  <a:srgbClr val="707070"/>
                </a:solidFill>
              </a:rPr>
              <a:t>. In </a:t>
            </a:r>
            <a:r>
              <a:rPr lang="en-CA" sz="1500" dirty="0" err="1">
                <a:solidFill>
                  <a:srgbClr val="707070"/>
                </a:solidFill>
              </a:rPr>
              <a:t>ornare</a:t>
            </a:r>
            <a:r>
              <a:rPr lang="en-CA" sz="1500" dirty="0">
                <a:solidFill>
                  <a:srgbClr val="707070"/>
                </a:solidFill>
              </a:rPr>
              <a:t> </a:t>
            </a:r>
            <a:r>
              <a:rPr lang="en-CA" sz="1500" dirty="0" err="1">
                <a:solidFill>
                  <a:srgbClr val="707070"/>
                </a:solidFill>
              </a:rPr>
              <a:t>ullamcorper</a:t>
            </a:r>
            <a:r>
              <a:rPr lang="en-CA" sz="1500" dirty="0">
                <a:solidFill>
                  <a:srgbClr val="707070"/>
                </a:solidFill>
              </a:rPr>
              <a:t> </a:t>
            </a:r>
            <a:r>
              <a:rPr lang="en-CA" sz="1500" dirty="0" err="1">
                <a:solidFill>
                  <a:srgbClr val="707070"/>
                </a:solidFill>
              </a:rPr>
              <a:t>neque</a:t>
            </a:r>
            <a:r>
              <a:rPr lang="en-CA" sz="1500" dirty="0">
                <a:solidFill>
                  <a:srgbClr val="707070"/>
                </a:solidFill>
              </a:rPr>
              <a:t> ac </a:t>
            </a:r>
            <a:r>
              <a:rPr lang="en-CA" sz="1500" dirty="0" err="1">
                <a:solidFill>
                  <a:srgbClr val="707070"/>
                </a:solidFill>
              </a:rPr>
              <a:t>porttitor</a:t>
            </a:r>
            <a:r>
              <a:rPr lang="en-CA" sz="1500" dirty="0">
                <a:solidFill>
                  <a:srgbClr val="707070"/>
                </a:solidFill>
              </a:rPr>
              <a:t>.</a:t>
            </a:r>
          </a:p>
          <a:p>
            <a:pPr marL="0" indent="0">
              <a:lnSpc>
                <a:spcPct val="100000"/>
              </a:lnSpc>
              <a:buNone/>
            </a:pPr>
            <a:endParaRPr lang="en-CA" sz="1500" dirty="0">
              <a:solidFill>
                <a:srgbClr val="707070"/>
              </a:solidFill>
            </a:endParaRPr>
          </a:p>
        </p:txBody>
      </p:sp>
      <p:pic>
        <p:nvPicPr>
          <p:cNvPr id="9" name="Picture 8">
            <a:extLst>
              <a:ext uri="{FF2B5EF4-FFF2-40B4-BE49-F238E27FC236}">
                <a16:creationId xmlns:a16="http://schemas.microsoft.com/office/drawing/2014/main" id="{01E7C6AD-67C2-A1AF-82A1-FC5D87E0AC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1380" y="535728"/>
            <a:ext cx="863079" cy="292488"/>
          </a:xfrm>
          <a:prstGeom prst="rect">
            <a:avLst/>
          </a:prstGeom>
        </p:spPr>
      </p:pic>
      <p:sp>
        <p:nvSpPr>
          <p:cNvPr id="13" name="Title 1">
            <a:extLst>
              <a:ext uri="{FF2B5EF4-FFF2-40B4-BE49-F238E27FC236}">
                <a16:creationId xmlns:a16="http://schemas.microsoft.com/office/drawing/2014/main" id="{3C0234BD-AA04-2B2F-F298-DDCBE93A7280}"/>
              </a:ext>
            </a:extLst>
          </p:cNvPr>
          <p:cNvSpPr>
            <a:spLocks noGrp="1"/>
          </p:cNvSpPr>
          <p:nvPr>
            <p:ph type="title" hasCustomPrompt="1"/>
          </p:nvPr>
        </p:nvSpPr>
        <p:spPr>
          <a:xfrm>
            <a:off x="241652" y="836007"/>
            <a:ext cx="10639728" cy="1079560"/>
          </a:xfrm>
        </p:spPr>
        <p:txBody>
          <a:bodyPr anchor="t">
            <a:normAutofit/>
          </a:bodyPr>
          <a:lstStyle>
            <a:lvl1pPr>
              <a:defRPr sz="5000"/>
            </a:lvl1pPr>
          </a:lstStyle>
          <a:p>
            <a:r>
              <a:rPr lang="en-US" dirty="0"/>
              <a:t>Slide Title</a:t>
            </a:r>
          </a:p>
        </p:txBody>
      </p:sp>
    </p:spTree>
    <p:extLst>
      <p:ext uri="{BB962C8B-B14F-4D97-AF65-F5344CB8AC3E}">
        <p14:creationId xmlns:p14="http://schemas.microsoft.com/office/powerpoint/2010/main" val="1521343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555421F6-B66E-303B-BA02-A5F5EDD44B71}"/>
              </a:ext>
            </a:extLst>
          </p:cNvPr>
          <p:cNvSpPr>
            <a:spLocks noGrp="1"/>
          </p:cNvSpPr>
          <p:nvPr>
            <p:ph type="sldNum" sz="quarter" idx="4"/>
          </p:nvPr>
        </p:nvSpPr>
        <p:spPr>
          <a:xfrm>
            <a:off x="296244" y="6406375"/>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0ED7928-1E7A-DE4E-9637-58B15F0A98E7}" type="slidenum">
              <a:rPr lang="en-US" smtClean="0"/>
              <a:pPr/>
              <a:t>‹#›</a:t>
            </a:fld>
            <a:endParaRPr lang="en-US" dirty="0"/>
          </a:p>
        </p:txBody>
      </p:sp>
      <p:sp>
        <p:nvSpPr>
          <p:cNvPr id="2" name="Title Placeholder 1">
            <a:extLst>
              <a:ext uri="{FF2B5EF4-FFF2-40B4-BE49-F238E27FC236}">
                <a16:creationId xmlns:a16="http://schemas.microsoft.com/office/drawing/2014/main" id="{D48AD145-98E9-5BB7-285D-0F1FAE192BD3}"/>
              </a:ext>
            </a:extLst>
          </p:cNvPr>
          <p:cNvSpPr>
            <a:spLocks noGrp="1"/>
          </p:cNvSpPr>
          <p:nvPr>
            <p:ph type="title"/>
          </p:nvPr>
        </p:nvSpPr>
        <p:spPr>
          <a:xfrm>
            <a:off x="238539" y="320675"/>
            <a:ext cx="11115261"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91DD0E-57AB-D643-041D-7E540EF2DAB0}"/>
              </a:ext>
            </a:extLst>
          </p:cNvPr>
          <p:cNvSpPr>
            <a:spLocks noGrp="1"/>
          </p:cNvSpPr>
          <p:nvPr>
            <p:ph type="body" idx="1"/>
          </p:nvPr>
        </p:nvSpPr>
        <p:spPr>
          <a:xfrm>
            <a:off x="838199" y="1825625"/>
            <a:ext cx="11113109" cy="38253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9532A27E-84D4-1802-418E-348E95ADECB5}"/>
              </a:ext>
            </a:extLst>
          </p:cNvPr>
          <p:cNvCxnSpPr>
            <a:cxnSpLocks/>
          </p:cNvCxnSpPr>
          <p:nvPr userDrawn="1"/>
        </p:nvCxnSpPr>
        <p:spPr>
          <a:xfrm>
            <a:off x="336000" y="6350621"/>
            <a:ext cx="11520000" cy="0"/>
          </a:xfrm>
          <a:prstGeom prst="line">
            <a:avLst/>
          </a:prstGeom>
          <a:ln w="12700">
            <a:solidFill>
              <a:srgbClr val="A2AAB6">
                <a:alpha val="39928"/>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013301"/>
      </p:ext>
    </p:extLst>
  </p:cSld>
  <p:clrMap bg1="lt1" tx1="dk1" bg2="lt2" tx2="dk2" accent1="accent1" accent2="accent2" accent3="accent3" accent4="accent4" accent5="accent5" accent6="accent6" hlink="hlink" folHlink="folHlink"/>
  <p:sldLayoutIdLst>
    <p:sldLayoutId id="2147483654" r:id="rId1"/>
    <p:sldLayoutId id="2147483650" r:id="rId2"/>
    <p:sldLayoutId id="2147483672" r:id="rId3"/>
    <p:sldLayoutId id="2147483686" r:id="rId4"/>
    <p:sldLayoutId id="2147483673" r:id="rId5"/>
    <p:sldLayoutId id="2147483675" r:id="rId6"/>
    <p:sldLayoutId id="2147483676" r:id="rId7"/>
    <p:sldLayoutId id="2147483649" r:id="rId8"/>
    <p:sldLayoutId id="2147483677" r:id="rId9"/>
    <p:sldLayoutId id="2147483651" r:id="rId10"/>
    <p:sldLayoutId id="2147483678" r:id="rId11"/>
    <p:sldLayoutId id="2147483680" r:id="rId12"/>
    <p:sldLayoutId id="2147483679" r:id="rId13"/>
    <p:sldLayoutId id="2147483681" r:id="rId14"/>
    <p:sldLayoutId id="2147483683" r:id="rId15"/>
    <p:sldLayoutId id="2147483690" r:id="rId16"/>
    <p:sldLayoutId id="2147483688" r:id="rId17"/>
    <p:sldLayoutId id="2147483691" r:id="rId18"/>
    <p:sldLayoutId id="2147483684" r:id="rId19"/>
    <p:sldLayoutId id="2147483682" r:id="rId20"/>
    <p:sldLayoutId id="2147483685" r:id="rId21"/>
    <p:sldLayoutId id="2147483674" r:id="rId22"/>
    <p:sldLayoutId id="2147483687" r:id="rId23"/>
    <p:sldLayoutId id="2147483689" r:id="rId24"/>
  </p:sldLayoutIdLst>
  <p:hf hdr="0" ftr="0" dt="0"/>
  <p:txStyles>
    <p:titleStyle>
      <a:lvl1pPr algn="l" defTabSz="914400" rtl="0" eaLnBrk="1" latinLnBrk="0" hangingPunct="1">
        <a:lnSpc>
          <a:spcPct val="90000"/>
        </a:lnSpc>
        <a:spcBef>
          <a:spcPct val="0"/>
        </a:spcBef>
        <a:buNone/>
        <a:defRPr sz="35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0DB5B9FA-68FB-9C77-8AC6-B9009243106B}"/>
              </a:ext>
            </a:extLst>
          </p:cNvPr>
          <p:cNvSpPr>
            <a:spLocks noGrp="1"/>
          </p:cNvSpPr>
          <p:nvPr>
            <p:ph type="subTitle" idx="1"/>
          </p:nvPr>
        </p:nvSpPr>
        <p:spPr>
          <a:xfrm>
            <a:off x="238539" y="264695"/>
            <a:ext cx="9144000" cy="1674833"/>
          </a:xfrm>
        </p:spPr>
        <p:txBody>
          <a:bodyPr>
            <a:normAutofit lnSpcReduction="10000"/>
          </a:bodyPr>
          <a:lstStyle/>
          <a:p>
            <a:r>
              <a:rPr lang="en-US" dirty="0" smtClean="0"/>
              <a:t>Gender Pay Report</a:t>
            </a:r>
          </a:p>
          <a:p>
            <a:r>
              <a:rPr lang="en-US" dirty="0" smtClean="0"/>
              <a:t>April 2023</a:t>
            </a:r>
            <a:endParaRPr lang="en-US" dirty="0"/>
          </a:p>
        </p:txBody>
      </p:sp>
      <p:pic>
        <p:nvPicPr>
          <p:cNvPr id="3" name="Picture Placeholder 2" descr="A picture containing blur, colorful&#10;&#10;Description automatically generated">
            <a:extLst>
              <a:ext uri="{FF2B5EF4-FFF2-40B4-BE49-F238E27FC236}">
                <a16:creationId xmlns:a16="http://schemas.microsoft.com/office/drawing/2014/main" id="{7ED45586-EFA6-9E08-4413-172B1B8B3C5D}"/>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B122D7DB-7C10-FD87-6CC3-B3E49A5DCD9B}"/>
              </a:ext>
            </a:extLst>
          </p:cNvPr>
          <p:cNvSpPr>
            <a:spLocks noGrp="1"/>
          </p:cNvSpPr>
          <p:nvPr>
            <p:ph type="body" sz="quarter" idx="12"/>
          </p:nvPr>
        </p:nvSpPr>
        <p:spPr>
          <a:xfrm>
            <a:off x="-45370" y="2044772"/>
            <a:ext cx="12282739" cy="711200"/>
          </a:xfrm>
        </p:spPr>
        <p:txBody>
          <a:bodyPr>
            <a:normAutofit/>
          </a:bodyPr>
          <a:lstStyle/>
          <a:p>
            <a:r>
              <a:rPr lang="en-US" sz="2400" dirty="0" smtClean="0"/>
              <a:t>Systagenix Wound Management Manufacturing Ltd, trading as Scapa Healthcare Ltd</a:t>
            </a:r>
            <a:endParaRPr lang="en-US" sz="2400" dirty="0"/>
          </a:p>
        </p:txBody>
      </p:sp>
    </p:spTree>
    <p:extLst>
      <p:ext uri="{BB962C8B-B14F-4D97-AF65-F5344CB8AC3E}">
        <p14:creationId xmlns:p14="http://schemas.microsoft.com/office/powerpoint/2010/main" val="2655564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E03F85B-1A50-C81D-7D06-BB8E6E8E8AF4}"/>
              </a:ext>
            </a:extLst>
          </p:cNvPr>
          <p:cNvSpPr>
            <a:spLocks noGrp="1"/>
          </p:cNvSpPr>
          <p:nvPr>
            <p:ph type="title"/>
          </p:nvPr>
        </p:nvSpPr>
        <p:spPr>
          <a:xfrm>
            <a:off x="120315" y="328858"/>
            <a:ext cx="11115261" cy="612000"/>
          </a:xfrm>
        </p:spPr>
        <p:txBody>
          <a:bodyPr/>
          <a:lstStyle/>
          <a:p>
            <a:r>
              <a:rPr lang="en-US" sz="4800" dirty="0" smtClean="0">
                <a:solidFill>
                  <a:schemeClr val="bg1"/>
                </a:solidFill>
              </a:rPr>
              <a:t>Gender Pay Report</a:t>
            </a:r>
            <a:endParaRPr lang="en-US" sz="4800" dirty="0">
              <a:solidFill>
                <a:schemeClr val="bg1"/>
              </a:solidFill>
            </a:endParaRPr>
          </a:p>
        </p:txBody>
      </p:sp>
      <p:sp>
        <p:nvSpPr>
          <p:cNvPr id="3" name="Slide Number Placeholder 2">
            <a:extLst>
              <a:ext uri="{FF2B5EF4-FFF2-40B4-BE49-F238E27FC236}">
                <a16:creationId xmlns:a16="http://schemas.microsoft.com/office/drawing/2014/main" id="{BF7DD160-3047-AF2A-0DC1-4F885087AA09}"/>
              </a:ext>
            </a:extLst>
          </p:cNvPr>
          <p:cNvSpPr>
            <a:spLocks noGrp="1"/>
          </p:cNvSpPr>
          <p:nvPr>
            <p:ph type="sldNum" sz="quarter" idx="4"/>
          </p:nvPr>
        </p:nvSpPr>
        <p:spPr/>
        <p:txBody>
          <a:bodyPr/>
          <a:lstStyle/>
          <a:p>
            <a:fld id="{20ED7928-1E7A-DE4E-9637-58B15F0A98E7}" type="slidenum">
              <a:rPr lang="en-US" smtClean="0"/>
              <a:pPr/>
              <a:t>2</a:t>
            </a:fld>
            <a:endParaRPr lang="en-US" dirty="0"/>
          </a:p>
        </p:txBody>
      </p:sp>
      <p:sp>
        <p:nvSpPr>
          <p:cNvPr id="21" name="Text Placeholder 20">
            <a:extLst>
              <a:ext uri="{FF2B5EF4-FFF2-40B4-BE49-F238E27FC236}">
                <a16:creationId xmlns:a16="http://schemas.microsoft.com/office/drawing/2014/main" id="{FE56A4ED-7D5A-CB02-83C9-1C6E60973C62}"/>
              </a:ext>
            </a:extLst>
          </p:cNvPr>
          <p:cNvSpPr>
            <a:spLocks noGrp="1"/>
          </p:cNvSpPr>
          <p:nvPr>
            <p:ph type="body" sz="quarter" idx="48"/>
          </p:nvPr>
        </p:nvSpPr>
        <p:spPr>
          <a:xfrm>
            <a:off x="120315" y="1594491"/>
            <a:ext cx="11465706" cy="3831729"/>
          </a:xfrm>
        </p:spPr>
        <p:txBody>
          <a:bodyPr/>
          <a:lstStyle/>
          <a:p>
            <a:r>
              <a:rPr lang="en-GB" sz="1800" dirty="0">
                <a:solidFill>
                  <a:schemeClr val="accent1">
                    <a:lumMod val="50000"/>
                  </a:schemeClr>
                </a:solidFill>
              </a:rPr>
              <a:t>We are committed to creating a diverse and inclusive workforce at our manufacturing facility in Gargrave, North Yorkshire, UK.  We ensure that all our people are given fair and equal opportunities to reach their full capability. </a:t>
            </a:r>
          </a:p>
          <a:p>
            <a:r>
              <a:rPr lang="en-GB" sz="1800" dirty="0">
                <a:solidFill>
                  <a:schemeClr val="accent1">
                    <a:lumMod val="50000"/>
                  </a:schemeClr>
                </a:solidFill>
              </a:rPr>
              <a:t>Due to this, we embrace the opportunity to report on the Gender Pay Gap so we can continue to review our progress, and identify ways of improving.</a:t>
            </a:r>
          </a:p>
          <a:p>
            <a:r>
              <a:rPr lang="en-GB" sz="1800" dirty="0">
                <a:solidFill>
                  <a:schemeClr val="accent1">
                    <a:lumMod val="50000"/>
                  </a:schemeClr>
                </a:solidFill>
              </a:rPr>
              <a:t>The data collated for this report, demonstrates areas of improvement and also opportunities for development. We believe this due to the vast amount of change that has impacted our business </a:t>
            </a:r>
            <a:r>
              <a:rPr lang="en-GB" sz="1800" dirty="0" smtClean="0">
                <a:solidFill>
                  <a:schemeClr val="accent1">
                    <a:lumMod val="50000"/>
                  </a:schemeClr>
                </a:solidFill>
              </a:rPr>
              <a:t>again over </a:t>
            </a:r>
            <a:r>
              <a:rPr lang="en-GB" sz="1800" dirty="0">
                <a:solidFill>
                  <a:schemeClr val="accent1">
                    <a:lumMod val="50000"/>
                  </a:schemeClr>
                </a:solidFill>
              </a:rPr>
              <a:t>the past twelve months. </a:t>
            </a:r>
          </a:p>
          <a:p>
            <a:r>
              <a:rPr lang="en-GB" sz="1800" dirty="0">
                <a:solidFill>
                  <a:schemeClr val="accent1">
                    <a:lumMod val="50000"/>
                  </a:schemeClr>
                </a:solidFill>
              </a:rPr>
              <a:t>Whilst our workforce is appropriately split, males within our organisation receive a higher rate of pay and this due to more males in senior positions than females.</a:t>
            </a:r>
          </a:p>
          <a:p>
            <a:r>
              <a:rPr lang="en-GB" sz="1800" dirty="0">
                <a:solidFill>
                  <a:schemeClr val="accent1">
                    <a:lumMod val="50000"/>
                  </a:schemeClr>
                </a:solidFill>
              </a:rPr>
              <a:t>We value professional development at all levels and recognise that this is crucial to our continued success.</a:t>
            </a:r>
          </a:p>
          <a:p>
            <a:pPr algn="ctr"/>
            <a:r>
              <a:rPr lang="en-US" dirty="0" smtClean="0"/>
              <a:t>   </a:t>
            </a:r>
            <a:endParaRPr lang="en-US" sz="1050" dirty="0" smtClean="0"/>
          </a:p>
          <a:p>
            <a:endParaRPr lang="en-US" sz="1050" dirty="0" smtClean="0"/>
          </a:p>
        </p:txBody>
      </p:sp>
    </p:spTree>
    <p:extLst>
      <p:ext uri="{BB962C8B-B14F-4D97-AF65-F5344CB8AC3E}">
        <p14:creationId xmlns:p14="http://schemas.microsoft.com/office/powerpoint/2010/main" val="2229084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0ED7928-1E7A-DE4E-9637-58B15F0A98E7}" type="slidenum">
              <a:rPr lang="en-US" smtClean="0"/>
              <a:pPr/>
              <a:t>3</a:t>
            </a:fld>
            <a:endParaRPr lang="en-US" dirty="0"/>
          </a:p>
        </p:txBody>
      </p:sp>
      <p:sp>
        <p:nvSpPr>
          <p:cNvPr id="9" name="Title 13">
            <a:extLst>
              <a:ext uri="{FF2B5EF4-FFF2-40B4-BE49-F238E27FC236}">
                <a16:creationId xmlns:a16="http://schemas.microsoft.com/office/drawing/2014/main" id="{8E03F85B-1A50-C81D-7D06-BB8E6E8E8AF4}"/>
              </a:ext>
            </a:extLst>
          </p:cNvPr>
          <p:cNvSpPr>
            <a:spLocks noGrp="1"/>
          </p:cNvSpPr>
          <p:nvPr>
            <p:ph type="title"/>
          </p:nvPr>
        </p:nvSpPr>
        <p:spPr>
          <a:xfrm>
            <a:off x="0" y="328858"/>
            <a:ext cx="11606464" cy="612000"/>
          </a:xfrm>
        </p:spPr>
        <p:txBody>
          <a:bodyPr/>
          <a:lstStyle/>
          <a:p>
            <a:r>
              <a:rPr lang="en-US" sz="4400" dirty="0" smtClean="0">
                <a:solidFill>
                  <a:schemeClr val="bg1"/>
                </a:solidFill>
              </a:rPr>
              <a:t>Background to the Gender Pay Gap Data</a:t>
            </a:r>
            <a:endParaRPr lang="en-US" sz="4400" dirty="0">
              <a:solidFill>
                <a:schemeClr val="bg1"/>
              </a:solidFill>
            </a:endParaRPr>
          </a:p>
        </p:txBody>
      </p:sp>
      <p:sp>
        <p:nvSpPr>
          <p:cNvPr id="10" name="TextBox 9"/>
          <p:cNvSpPr txBox="1"/>
          <p:nvPr/>
        </p:nvSpPr>
        <p:spPr>
          <a:xfrm>
            <a:off x="296244" y="1800086"/>
            <a:ext cx="11582489" cy="3970318"/>
          </a:xfrm>
          <a:prstGeom prst="rect">
            <a:avLst/>
          </a:prstGeom>
          <a:noFill/>
        </p:spPr>
        <p:txBody>
          <a:bodyPr wrap="square" rtlCol="0">
            <a:spAutoFit/>
          </a:bodyPr>
          <a:lstStyle/>
          <a:p>
            <a:r>
              <a:rPr lang="en-GB" dirty="0" smtClean="0">
                <a:solidFill>
                  <a:schemeClr val="accent1">
                    <a:lumMod val="50000"/>
                  </a:schemeClr>
                </a:solidFill>
              </a:rPr>
              <a:t>Under legislation, all organisations with 250 or more employees must report on their gender pay gap annually. This must include the following calculations:</a:t>
            </a:r>
          </a:p>
          <a:p>
            <a:endParaRPr lang="en-GB" dirty="0" smtClean="0">
              <a:solidFill>
                <a:schemeClr val="accent1">
                  <a:lumMod val="50000"/>
                </a:schemeClr>
              </a:solidFill>
            </a:endParaRPr>
          </a:p>
          <a:p>
            <a:endParaRPr lang="en-GB" dirty="0" smtClean="0">
              <a:solidFill>
                <a:schemeClr val="accent1">
                  <a:lumMod val="50000"/>
                </a:schemeClr>
              </a:solidFill>
            </a:endParaRPr>
          </a:p>
          <a:p>
            <a:pPr marL="285750" indent="-285750">
              <a:buFont typeface="Arial" panose="020B0604020202020204" pitchFamily="34" charset="0"/>
              <a:buChar char="•"/>
            </a:pPr>
            <a:r>
              <a:rPr lang="en-GB" dirty="0" smtClean="0">
                <a:solidFill>
                  <a:schemeClr val="accent1">
                    <a:lumMod val="50000"/>
                  </a:schemeClr>
                </a:solidFill>
              </a:rPr>
              <a:t>Mean gender pay gap</a:t>
            </a:r>
          </a:p>
          <a:p>
            <a:pPr marL="285750" indent="-285750">
              <a:buFont typeface="Arial" panose="020B0604020202020204" pitchFamily="34" charset="0"/>
              <a:buChar char="•"/>
            </a:pPr>
            <a:r>
              <a:rPr lang="en-GB" dirty="0" smtClean="0">
                <a:solidFill>
                  <a:schemeClr val="accent1">
                    <a:lumMod val="50000"/>
                  </a:schemeClr>
                </a:solidFill>
              </a:rPr>
              <a:t>Median gender pay gap</a:t>
            </a:r>
          </a:p>
          <a:p>
            <a:pPr marL="285750" indent="-285750">
              <a:buFont typeface="Arial" panose="020B0604020202020204" pitchFamily="34" charset="0"/>
              <a:buChar char="•"/>
            </a:pPr>
            <a:r>
              <a:rPr lang="en-GB" dirty="0" smtClean="0">
                <a:solidFill>
                  <a:schemeClr val="accent1">
                    <a:lumMod val="50000"/>
                  </a:schemeClr>
                </a:solidFill>
              </a:rPr>
              <a:t>Mean bonus gender pay gap</a:t>
            </a:r>
          </a:p>
          <a:p>
            <a:pPr marL="285750" indent="-285750">
              <a:buFont typeface="Arial" panose="020B0604020202020204" pitchFamily="34" charset="0"/>
              <a:buChar char="•"/>
            </a:pPr>
            <a:r>
              <a:rPr lang="en-GB" dirty="0" smtClean="0">
                <a:solidFill>
                  <a:schemeClr val="accent1">
                    <a:lumMod val="50000"/>
                  </a:schemeClr>
                </a:solidFill>
              </a:rPr>
              <a:t>Median gender pay gap </a:t>
            </a:r>
          </a:p>
          <a:p>
            <a:pPr marL="285750" indent="-285750">
              <a:buFont typeface="Arial" panose="020B0604020202020204" pitchFamily="34" charset="0"/>
              <a:buChar char="•"/>
            </a:pPr>
            <a:r>
              <a:rPr lang="en-GB" dirty="0" smtClean="0">
                <a:solidFill>
                  <a:schemeClr val="accent1">
                    <a:lumMod val="50000"/>
                  </a:schemeClr>
                </a:solidFill>
              </a:rPr>
              <a:t>Proportion of males and females receiving a bonus payment</a:t>
            </a:r>
          </a:p>
          <a:p>
            <a:pPr marL="285750" indent="-285750">
              <a:buFont typeface="Arial" panose="020B0604020202020204" pitchFamily="34" charset="0"/>
              <a:buChar char="•"/>
            </a:pPr>
            <a:r>
              <a:rPr lang="en-GB" dirty="0" smtClean="0">
                <a:solidFill>
                  <a:schemeClr val="accent1">
                    <a:lumMod val="50000"/>
                  </a:schemeClr>
                </a:solidFill>
              </a:rPr>
              <a:t>Proportion of males and females in each pay quartile</a:t>
            </a:r>
          </a:p>
          <a:p>
            <a:endParaRPr lang="en-GB" dirty="0" smtClean="0">
              <a:solidFill>
                <a:schemeClr val="accent1">
                  <a:lumMod val="50000"/>
                </a:schemeClr>
              </a:solidFill>
            </a:endParaRPr>
          </a:p>
          <a:p>
            <a:endParaRPr lang="en-GB" dirty="0" smtClean="0">
              <a:solidFill>
                <a:schemeClr val="accent1">
                  <a:lumMod val="50000"/>
                </a:schemeClr>
              </a:solidFill>
            </a:endParaRPr>
          </a:p>
          <a:p>
            <a:r>
              <a:rPr lang="en-GB" dirty="0" smtClean="0">
                <a:solidFill>
                  <a:schemeClr val="accent1">
                    <a:lumMod val="50000"/>
                  </a:schemeClr>
                </a:solidFill>
              </a:rPr>
              <a:t>The calculations contained in this report are based on data from Systagenix Wound Management Manufacturing Limited as at April 2022.</a:t>
            </a:r>
            <a:endParaRPr lang="en-GB" dirty="0">
              <a:solidFill>
                <a:schemeClr val="accent1">
                  <a:lumMod val="50000"/>
                </a:schemeClr>
              </a:solidFill>
            </a:endParaRPr>
          </a:p>
        </p:txBody>
      </p:sp>
    </p:spTree>
    <p:extLst>
      <p:ext uri="{BB962C8B-B14F-4D97-AF65-F5344CB8AC3E}">
        <p14:creationId xmlns:p14="http://schemas.microsoft.com/office/powerpoint/2010/main" val="3042707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0ED7928-1E7A-DE4E-9637-58B15F0A98E7}" type="slidenum">
              <a:rPr lang="en-US" smtClean="0"/>
              <a:pPr/>
              <a:t>4</a:t>
            </a:fld>
            <a:endParaRPr lang="en-US" dirty="0"/>
          </a:p>
        </p:txBody>
      </p:sp>
      <p:sp>
        <p:nvSpPr>
          <p:cNvPr id="9" name="Title 13">
            <a:extLst>
              <a:ext uri="{FF2B5EF4-FFF2-40B4-BE49-F238E27FC236}">
                <a16:creationId xmlns:a16="http://schemas.microsoft.com/office/drawing/2014/main" id="{8E03F85B-1A50-C81D-7D06-BB8E6E8E8AF4}"/>
              </a:ext>
            </a:extLst>
          </p:cNvPr>
          <p:cNvSpPr>
            <a:spLocks noGrp="1"/>
          </p:cNvSpPr>
          <p:nvPr>
            <p:ph type="title"/>
          </p:nvPr>
        </p:nvSpPr>
        <p:spPr>
          <a:xfrm>
            <a:off x="120315" y="23699"/>
            <a:ext cx="6517552" cy="1466074"/>
          </a:xfrm>
        </p:spPr>
        <p:txBody>
          <a:bodyPr/>
          <a:lstStyle/>
          <a:p>
            <a:r>
              <a:rPr lang="en-US" sz="4800" dirty="0" smtClean="0">
                <a:solidFill>
                  <a:schemeClr val="bg1"/>
                </a:solidFill>
              </a:rPr>
              <a:t>Gender Pay Gap Data</a:t>
            </a:r>
            <a:endParaRPr lang="en-US" sz="4800" dirty="0">
              <a:solidFill>
                <a:schemeClr val="bg1"/>
              </a:solidFill>
            </a:endParaRPr>
          </a:p>
        </p:txBody>
      </p:sp>
      <p:sp>
        <p:nvSpPr>
          <p:cNvPr id="10" name="TextBox 9"/>
          <p:cNvSpPr txBox="1"/>
          <p:nvPr/>
        </p:nvSpPr>
        <p:spPr>
          <a:xfrm>
            <a:off x="296244" y="1870877"/>
            <a:ext cx="5061285" cy="923330"/>
          </a:xfrm>
          <a:prstGeom prst="rect">
            <a:avLst/>
          </a:prstGeom>
          <a:noFill/>
        </p:spPr>
        <p:txBody>
          <a:bodyPr wrap="square" rtlCol="0">
            <a:spAutoFit/>
          </a:bodyPr>
          <a:lstStyle/>
          <a:p>
            <a:endParaRPr lang="en-GB" dirty="0">
              <a:solidFill>
                <a:schemeClr val="accent1">
                  <a:lumMod val="50000"/>
                </a:schemeClr>
              </a:solidFill>
            </a:endParaRPr>
          </a:p>
          <a:p>
            <a:r>
              <a:rPr lang="en-GB" dirty="0">
                <a:solidFill>
                  <a:schemeClr val="accent1">
                    <a:lumMod val="50000"/>
                  </a:schemeClr>
                </a:solidFill>
              </a:rPr>
              <a:t>Calculation 1:  Percentage of men and women in each hourly pay </a:t>
            </a:r>
            <a:r>
              <a:rPr lang="en-GB" dirty="0" smtClean="0">
                <a:solidFill>
                  <a:schemeClr val="accent1">
                    <a:lumMod val="50000"/>
                  </a:schemeClr>
                </a:solidFill>
              </a:rPr>
              <a:t>quarter</a:t>
            </a:r>
            <a:endParaRPr lang="en-GB" dirty="0">
              <a:solidFill>
                <a:schemeClr val="accent1">
                  <a:lumMod val="5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69947316"/>
              </p:ext>
            </p:extLst>
          </p:nvPr>
        </p:nvGraphicFramePr>
        <p:xfrm>
          <a:off x="5385248" y="2012382"/>
          <a:ext cx="6696686" cy="1598785"/>
        </p:xfrm>
        <a:graphic>
          <a:graphicData uri="http://schemas.openxmlformats.org/drawingml/2006/table">
            <a:tbl>
              <a:tblPr firstRow="1" bandRow="1">
                <a:tableStyleId>{BC89EF96-8CEA-46FF-86C4-4CE0E7609802}</a:tableStyleId>
              </a:tblPr>
              <a:tblGrid>
                <a:gridCol w="3787533">
                  <a:extLst>
                    <a:ext uri="{9D8B030D-6E8A-4147-A177-3AD203B41FA5}">
                      <a16:colId xmlns:a16="http://schemas.microsoft.com/office/drawing/2014/main" val="3599250768"/>
                    </a:ext>
                  </a:extLst>
                </a:gridCol>
                <a:gridCol w="1614900">
                  <a:extLst>
                    <a:ext uri="{9D8B030D-6E8A-4147-A177-3AD203B41FA5}">
                      <a16:colId xmlns:a16="http://schemas.microsoft.com/office/drawing/2014/main" val="871208716"/>
                    </a:ext>
                  </a:extLst>
                </a:gridCol>
                <a:gridCol w="1294253">
                  <a:extLst>
                    <a:ext uri="{9D8B030D-6E8A-4147-A177-3AD203B41FA5}">
                      <a16:colId xmlns:a16="http://schemas.microsoft.com/office/drawing/2014/main" val="2926311450"/>
                    </a:ext>
                  </a:extLst>
                </a:gridCol>
              </a:tblGrid>
              <a:tr h="319757">
                <a:tc>
                  <a:txBody>
                    <a:bodyPr/>
                    <a:lstStyle/>
                    <a:p>
                      <a:r>
                        <a:rPr lang="en-GB" sz="1400" dirty="0" smtClean="0"/>
                        <a:t>Quartile</a:t>
                      </a:r>
                      <a:endParaRPr lang="en-GB" sz="1400" dirty="0"/>
                    </a:p>
                  </a:txBody>
                  <a:tcPr/>
                </a:tc>
                <a:tc>
                  <a:txBody>
                    <a:bodyPr/>
                    <a:lstStyle/>
                    <a:p>
                      <a:r>
                        <a:rPr lang="en-GB" sz="1400" dirty="0" smtClean="0"/>
                        <a:t>Female</a:t>
                      </a:r>
                      <a:endParaRPr lang="en-GB" sz="1400" dirty="0"/>
                    </a:p>
                  </a:txBody>
                  <a:tcPr/>
                </a:tc>
                <a:tc>
                  <a:txBody>
                    <a:bodyPr/>
                    <a:lstStyle/>
                    <a:p>
                      <a:r>
                        <a:rPr lang="en-GB" sz="1400" dirty="0" smtClean="0"/>
                        <a:t>Men</a:t>
                      </a:r>
                      <a:endParaRPr lang="en-GB" sz="1400" dirty="0"/>
                    </a:p>
                  </a:txBody>
                  <a:tcPr/>
                </a:tc>
                <a:extLst>
                  <a:ext uri="{0D108BD9-81ED-4DB2-BD59-A6C34878D82A}">
                    <a16:rowId xmlns:a16="http://schemas.microsoft.com/office/drawing/2014/main" val="1112799843"/>
                  </a:ext>
                </a:extLst>
              </a:tr>
              <a:tr h="319757">
                <a:tc>
                  <a:txBody>
                    <a:bodyPr/>
                    <a:lstStyle/>
                    <a:p>
                      <a:r>
                        <a:rPr lang="en-GB" sz="1400" dirty="0" smtClean="0"/>
                        <a:t>Lower Hourly Pay Quarter</a:t>
                      </a:r>
                      <a:endParaRPr lang="en-GB" sz="1400" dirty="0"/>
                    </a:p>
                  </a:txBody>
                  <a:tcPr/>
                </a:tc>
                <a:tc>
                  <a:txBody>
                    <a:bodyPr/>
                    <a:lstStyle/>
                    <a:p>
                      <a:r>
                        <a:rPr lang="en-GB" sz="1400" dirty="0" smtClean="0"/>
                        <a:t>67.11%</a:t>
                      </a:r>
                      <a:endParaRPr lang="en-GB" sz="1400" dirty="0"/>
                    </a:p>
                  </a:txBody>
                  <a:tcPr/>
                </a:tc>
                <a:tc>
                  <a:txBody>
                    <a:bodyPr/>
                    <a:lstStyle/>
                    <a:p>
                      <a:r>
                        <a:rPr lang="en-GB" sz="1400" dirty="0" smtClean="0"/>
                        <a:t>32.89%</a:t>
                      </a:r>
                      <a:endParaRPr lang="en-GB" sz="1400" dirty="0"/>
                    </a:p>
                  </a:txBody>
                  <a:tcPr/>
                </a:tc>
                <a:extLst>
                  <a:ext uri="{0D108BD9-81ED-4DB2-BD59-A6C34878D82A}">
                    <a16:rowId xmlns:a16="http://schemas.microsoft.com/office/drawing/2014/main" val="290647834"/>
                  </a:ext>
                </a:extLst>
              </a:tr>
              <a:tr h="319757">
                <a:tc>
                  <a:txBody>
                    <a:bodyPr/>
                    <a:lstStyle/>
                    <a:p>
                      <a:r>
                        <a:rPr lang="en-GB" sz="1400" dirty="0" smtClean="0"/>
                        <a:t>Lower Middle Hourly Pay Quarter</a:t>
                      </a:r>
                      <a:endParaRPr lang="en-GB" sz="1400" dirty="0"/>
                    </a:p>
                  </a:txBody>
                  <a:tcPr/>
                </a:tc>
                <a:tc>
                  <a:txBody>
                    <a:bodyPr/>
                    <a:lstStyle/>
                    <a:p>
                      <a:r>
                        <a:rPr lang="en-GB" sz="1400" dirty="0" smtClean="0"/>
                        <a:t>57.89%</a:t>
                      </a:r>
                      <a:endParaRPr lang="en-GB" sz="1400" dirty="0"/>
                    </a:p>
                  </a:txBody>
                  <a:tcPr/>
                </a:tc>
                <a:tc>
                  <a:txBody>
                    <a:bodyPr/>
                    <a:lstStyle/>
                    <a:p>
                      <a:r>
                        <a:rPr lang="en-GB" sz="1400" dirty="0" smtClean="0"/>
                        <a:t>42.11%</a:t>
                      </a:r>
                      <a:endParaRPr lang="en-GB" sz="1400" dirty="0"/>
                    </a:p>
                  </a:txBody>
                  <a:tcPr/>
                </a:tc>
                <a:extLst>
                  <a:ext uri="{0D108BD9-81ED-4DB2-BD59-A6C34878D82A}">
                    <a16:rowId xmlns:a16="http://schemas.microsoft.com/office/drawing/2014/main" val="1357601919"/>
                  </a:ext>
                </a:extLst>
              </a:tr>
              <a:tr h="3197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Upper Middle Hourly Pay Quarter</a:t>
                      </a:r>
                    </a:p>
                  </a:txBody>
                  <a:tcPr/>
                </a:tc>
                <a:tc>
                  <a:txBody>
                    <a:bodyPr/>
                    <a:lstStyle/>
                    <a:p>
                      <a:r>
                        <a:rPr lang="en-GB" sz="1400" dirty="0" smtClean="0"/>
                        <a:t>30.67%</a:t>
                      </a:r>
                      <a:endParaRPr lang="en-GB" sz="1400" dirty="0"/>
                    </a:p>
                  </a:txBody>
                  <a:tcPr/>
                </a:tc>
                <a:tc>
                  <a:txBody>
                    <a:bodyPr/>
                    <a:lstStyle/>
                    <a:p>
                      <a:r>
                        <a:rPr lang="en-GB" sz="1400" dirty="0" smtClean="0"/>
                        <a:t>69.33%</a:t>
                      </a:r>
                      <a:endParaRPr lang="en-GB" sz="1400" dirty="0"/>
                    </a:p>
                  </a:txBody>
                  <a:tcPr/>
                </a:tc>
                <a:extLst>
                  <a:ext uri="{0D108BD9-81ED-4DB2-BD59-A6C34878D82A}">
                    <a16:rowId xmlns:a16="http://schemas.microsoft.com/office/drawing/2014/main" val="1443906838"/>
                  </a:ext>
                </a:extLst>
              </a:tr>
              <a:tr h="3197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Upper Hourly Pay Quarter</a:t>
                      </a:r>
                    </a:p>
                  </a:txBody>
                  <a:tcPr/>
                </a:tc>
                <a:tc>
                  <a:txBody>
                    <a:bodyPr/>
                    <a:lstStyle/>
                    <a:p>
                      <a:r>
                        <a:rPr lang="en-GB" sz="1400" dirty="0" smtClean="0"/>
                        <a:t>30.67%</a:t>
                      </a:r>
                      <a:endParaRPr lang="en-GB" sz="1400" dirty="0"/>
                    </a:p>
                  </a:txBody>
                  <a:tcPr/>
                </a:tc>
                <a:tc>
                  <a:txBody>
                    <a:bodyPr/>
                    <a:lstStyle/>
                    <a:p>
                      <a:r>
                        <a:rPr lang="en-GB" sz="1400" dirty="0" smtClean="0"/>
                        <a:t>69.33%</a:t>
                      </a:r>
                      <a:endParaRPr lang="en-GB" sz="1400" dirty="0"/>
                    </a:p>
                  </a:txBody>
                  <a:tcPr/>
                </a:tc>
                <a:extLst>
                  <a:ext uri="{0D108BD9-81ED-4DB2-BD59-A6C34878D82A}">
                    <a16:rowId xmlns:a16="http://schemas.microsoft.com/office/drawing/2014/main" val="1228740714"/>
                  </a:ext>
                </a:extLst>
              </a:tr>
            </a:tbl>
          </a:graphicData>
        </a:graphic>
      </p:graphicFrame>
      <p:sp>
        <p:nvSpPr>
          <p:cNvPr id="7" name="TextBox 6"/>
          <p:cNvSpPr txBox="1"/>
          <p:nvPr/>
        </p:nvSpPr>
        <p:spPr>
          <a:xfrm>
            <a:off x="296244" y="3776134"/>
            <a:ext cx="11574023" cy="3139321"/>
          </a:xfrm>
          <a:prstGeom prst="rect">
            <a:avLst/>
          </a:prstGeom>
          <a:noFill/>
        </p:spPr>
        <p:txBody>
          <a:bodyPr wrap="square" rtlCol="0">
            <a:spAutoFit/>
          </a:bodyPr>
          <a:lstStyle/>
          <a:p>
            <a:r>
              <a:rPr lang="en-GB" dirty="0" smtClean="0">
                <a:solidFill>
                  <a:schemeClr val="accent1">
                    <a:lumMod val="50000"/>
                  </a:schemeClr>
                </a:solidFill>
              </a:rPr>
              <a:t>Calculation </a:t>
            </a:r>
            <a:r>
              <a:rPr lang="en-GB" dirty="0">
                <a:solidFill>
                  <a:schemeClr val="accent1">
                    <a:lumMod val="50000"/>
                  </a:schemeClr>
                </a:solidFill>
              </a:rPr>
              <a:t>2:  Mean (average) gender pay gap for hourly </a:t>
            </a:r>
            <a:r>
              <a:rPr lang="en-GB" dirty="0" smtClean="0">
                <a:solidFill>
                  <a:schemeClr val="accent1">
                    <a:lumMod val="50000"/>
                  </a:schemeClr>
                </a:solidFill>
              </a:rPr>
              <a:t>pay:  24.76%</a:t>
            </a:r>
            <a:endParaRPr lang="en-GB" dirty="0">
              <a:solidFill>
                <a:schemeClr val="accent1">
                  <a:lumMod val="50000"/>
                </a:schemeClr>
              </a:solidFill>
            </a:endParaRPr>
          </a:p>
          <a:p>
            <a:endParaRPr lang="en-GB" dirty="0" smtClean="0">
              <a:solidFill>
                <a:schemeClr val="accent1">
                  <a:lumMod val="50000"/>
                </a:schemeClr>
              </a:solidFill>
            </a:endParaRPr>
          </a:p>
          <a:p>
            <a:r>
              <a:rPr lang="en-GB" dirty="0">
                <a:solidFill>
                  <a:schemeClr val="accent1">
                    <a:lumMod val="50000"/>
                  </a:schemeClr>
                </a:solidFill>
              </a:rPr>
              <a:t>Calculation 3:  Median gender pay gap for hourly pay as a percentage of men's </a:t>
            </a:r>
            <a:r>
              <a:rPr lang="en-GB" dirty="0" smtClean="0">
                <a:solidFill>
                  <a:schemeClr val="accent1">
                    <a:lumMod val="50000"/>
                  </a:schemeClr>
                </a:solidFill>
              </a:rPr>
              <a:t>pay:  29.26%</a:t>
            </a:r>
            <a:endParaRPr lang="en-GB" dirty="0">
              <a:solidFill>
                <a:schemeClr val="accent1">
                  <a:lumMod val="50000"/>
                </a:schemeClr>
              </a:solidFill>
            </a:endParaRPr>
          </a:p>
          <a:p>
            <a:endParaRPr lang="en-GB" dirty="0" smtClean="0">
              <a:solidFill>
                <a:schemeClr val="accent1">
                  <a:lumMod val="50000"/>
                </a:schemeClr>
              </a:solidFill>
            </a:endParaRPr>
          </a:p>
          <a:p>
            <a:r>
              <a:rPr lang="en-GB" dirty="0">
                <a:solidFill>
                  <a:schemeClr val="accent1">
                    <a:lumMod val="50000"/>
                  </a:schemeClr>
                </a:solidFill>
              </a:rPr>
              <a:t>Calculation 4:  Percentage of men and women receiving bonus </a:t>
            </a:r>
            <a:r>
              <a:rPr lang="en-GB" dirty="0" smtClean="0">
                <a:solidFill>
                  <a:schemeClr val="accent1">
                    <a:lumMod val="50000"/>
                  </a:schemeClr>
                </a:solidFill>
              </a:rPr>
              <a:t>pay:  Men 29.61%  Females 28.95%</a:t>
            </a:r>
            <a:endParaRPr lang="en-GB" dirty="0">
              <a:solidFill>
                <a:schemeClr val="accent1">
                  <a:lumMod val="50000"/>
                </a:schemeClr>
              </a:solidFill>
            </a:endParaRPr>
          </a:p>
          <a:p>
            <a:endParaRPr lang="en-GB" dirty="0" smtClean="0">
              <a:solidFill>
                <a:schemeClr val="accent1">
                  <a:lumMod val="50000"/>
                </a:schemeClr>
              </a:solidFill>
            </a:endParaRPr>
          </a:p>
          <a:p>
            <a:r>
              <a:rPr lang="en-GB" dirty="0">
                <a:solidFill>
                  <a:schemeClr val="accent1">
                    <a:lumMod val="50000"/>
                  </a:schemeClr>
                </a:solidFill>
              </a:rPr>
              <a:t>Calculation 5: </a:t>
            </a:r>
            <a:r>
              <a:rPr lang="en-GB" dirty="0" smtClean="0">
                <a:solidFill>
                  <a:schemeClr val="accent1">
                    <a:lumMod val="50000"/>
                  </a:schemeClr>
                </a:solidFill>
              </a:rPr>
              <a:t> Mean </a:t>
            </a:r>
            <a:r>
              <a:rPr lang="en-GB" dirty="0">
                <a:solidFill>
                  <a:schemeClr val="accent1">
                    <a:lumMod val="50000"/>
                  </a:schemeClr>
                </a:solidFill>
              </a:rPr>
              <a:t>(average) gender pay gap for bonus </a:t>
            </a:r>
            <a:r>
              <a:rPr lang="en-GB" dirty="0" smtClean="0">
                <a:solidFill>
                  <a:schemeClr val="accent1">
                    <a:lumMod val="50000"/>
                  </a:schemeClr>
                </a:solidFill>
              </a:rPr>
              <a:t>pay:  50.38%</a:t>
            </a:r>
          </a:p>
          <a:p>
            <a:endParaRPr lang="en-GB" dirty="0">
              <a:solidFill>
                <a:schemeClr val="accent1">
                  <a:lumMod val="50000"/>
                </a:schemeClr>
              </a:solidFill>
            </a:endParaRPr>
          </a:p>
          <a:p>
            <a:r>
              <a:rPr lang="en-GB" dirty="0">
                <a:solidFill>
                  <a:schemeClr val="accent1">
                    <a:lumMod val="50000"/>
                  </a:schemeClr>
                </a:solidFill>
              </a:rPr>
              <a:t>Calculation 6:  Median gender pay gap for bonus </a:t>
            </a:r>
            <a:r>
              <a:rPr lang="en-GB" dirty="0" smtClean="0">
                <a:solidFill>
                  <a:schemeClr val="accent1">
                    <a:lumMod val="50000"/>
                  </a:schemeClr>
                </a:solidFill>
              </a:rPr>
              <a:t>pay:  20.57%</a:t>
            </a:r>
            <a:endParaRPr lang="en-GB" dirty="0">
              <a:solidFill>
                <a:schemeClr val="accent1">
                  <a:lumMod val="50000"/>
                </a:schemeClr>
              </a:solidFill>
            </a:endParaRPr>
          </a:p>
          <a:p>
            <a:endParaRPr lang="en-GB" dirty="0">
              <a:solidFill>
                <a:schemeClr val="accent1">
                  <a:lumMod val="50000"/>
                </a:schemeClr>
              </a:solidFill>
            </a:endParaRPr>
          </a:p>
          <a:p>
            <a:endParaRPr lang="en-GB" dirty="0">
              <a:solidFill>
                <a:schemeClr val="accent1">
                  <a:lumMod val="50000"/>
                </a:schemeClr>
              </a:solidFill>
            </a:endParaRPr>
          </a:p>
        </p:txBody>
      </p:sp>
      <p:sp>
        <p:nvSpPr>
          <p:cNvPr id="8" name="TextBox 7"/>
          <p:cNvSpPr txBox="1"/>
          <p:nvPr/>
        </p:nvSpPr>
        <p:spPr>
          <a:xfrm>
            <a:off x="3039444" y="1427912"/>
            <a:ext cx="9042490" cy="646331"/>
          </a:xfrm>
          <a:prstGeom prst="rect">
            <a:avLst/>
          </a:prstGeom>
          <a:noFill/>
        </p:spPr>
        <p:txBody>
          <a:bodyPr wrap="square" rtlCol="0">
            <a:spAutoFit/>
          </a:bodyPr>
          <a:lstStyle/>
          <a:p>
            <a:pPr algn="r"/>
            <a:r>
              <a:rPr lang="en-GB" dirty="0" smtClean="0">
                <a:solidFill>
                  <a:srgbClr val="0070C0"/>
                </a:solidFill>
              </a:rPr>
              <a:t>In April 2022, the company had 53.31% of males compared with 46.69% of females.</a:t>
            </a:r>
          </a:p>
          <a:p>
            <a:pPr algn="r"/>
            <a:endParaRPr lang="en-GB" dirty="0">
              <a:solidFill>
                <a:srgbClr val="0070C0"/>
              </a:solidFill>
            </a:endParaRPr>
          </a:p>
        </p:txBody>
      </p:sp>
    </p:spTree>
    <p:extLst>
      <p:ext uri="{BB962C8B-B14F-4D97-AF65-F5344CB8AC3E}">
        <p14:creationId xmlns:p14="http://schemas.microsoft.com/office/powerpoint/2010/main" val="1182193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20ED7928-1E7A-DE4E-9637-58B15F0A98E7}" type="slidenum">
              <a:rPr lang="en-US" smtClean="0"/>
              <a:pPr/>
              <a:t>5</a:t>
            </a:fld>
            <a:endParaRPr lang="en-US" dirty="0"/>
          </a:p>
        </p:txBody>
      </p:sp>
      <p:sp>
        <p:nvSpPr>
          <p:cNvPr id="9" name="Title 13">
            <a:extLst>
              <a:ext uri="{FF2B5EF4-FFF2-40B4-BE49-F238E27FC236}">
                <a16:creationId xmlns:a16="http://schemas.microsoft.com/office/drawing/2014/main" id="{8E03F85B-1A50-C81D-7D06-BB8E6E8E8AF4}"/>
              </a:ext>
            </a:extLst>
          </p:cNvPr>
          <p:cNvSpPr>
            <a:spLocks noGrp="1"/>
          </p:cNvSpPr>
          <p:nvPr>
            <p:ph type="title"/>
          </p:nvPr>
        </p:nvSpPr>
        <p:spPr>
          <a:xfrm>
            <a:off x="0" y="328858"/>
            <a:ext cx="11606464" cy="612000"/>
          </a:xfrm>
        </p:spPr>
        <p:txBody>
          <a:bodyPr/>
          <a:lstStyle/>
          <a:p>
            <a:r>
              <a:rPr lang="en-US" sz="4400" dirty="0" smtClean="0">
                <a:solidFill>
                  <a:schemeClr val="bg1"/>
                </a:solidFill>
              </a:rPr>
              <a:t>Narrative</a:t>
            </a:r>
            <a:endParaRPr lang="en-US" sz="4400" dirty="0">
              <a:solidFill>
                <a:schemeClr val="bg1"/>
              </a:solidFill>
            </a:endParaRPr>
          </a:p>
        </p:txBody>
      </p:sp>
      <p:sp>
        <p:nvSpPr>
          <p:cNvPr id="10" name="TextBox 9"/>
          <p:cNvSpPr txBox="1"/>
          <p:nvPr/>
        </p:nvSpPr>
        <p:spPr>
          <a:xfrm>
            <a:off x="296244" y="1800086"/>
            <a:ext cx="11582489" cy="8956298"/>
          </a:xfrm>
          <a:prstGeom prst="rect">
            <a:avLst/>
          </a:prstGeom>
          <a:noFill/>
        </p:spPr>
        <p:txBody>
          <a:bodyPr wrap="square" rtlCol="0">
            <a:spAutoFit/>
          </a:bodyPr>
          <a:lstStyle/>
          <a:p>
            <a:r>
              <a:rPr lang="en-GB" dirty="0" smtClean="0">
                <a:solidFill>
                  <a:schemeClr val="accent1">
                    <a:lumMod val="50000"/>
                  </a:schemeClr>
                </a:solidFill>
              </a:rPr>
              <a:t>In reality, the gender pay gap shown are not influenced by gender alone, there are many other factors to be considered such as:</a:t>
            </a:r>
          </a:p>
          <a:p>
            <a:endParaRPr lang="en-GB" dirty="0">
              <a:solidFill>
                <a:schemeClr val="accent1">
                  <a:lumMod val="50000"/>
                </a:schemeClr>
              </a:solidFill>
            </a:endParaRPr>
          </a:p>
          <a:p>
            <a:pPr marL="1200150" lvl="2" indent="-285750">
              <a:buFontTx/>
              <a:buChar char="-"/>
            </a:pPr>
            <a:r>
              <a:rPr lang="en-GB" dirty="0" smtClean="0">
                <a:solidFill>
                  <a:schemeClr val="accent1">
                    <a:lumMod val="50000"/>
                  </a:schemeClr>
                </a:solidFill>
              </a:rPr>
              <a:t>There is a significant bonus amount for the most senior person in the organisation who is male, which affects the bonus gender pay gap.</a:t>
            </a:r>
            <a:br>
              <a:rPr lang="en-GB" dirty="0" smtClean="0">
                <a:solidFill>
                  <a:schemeClr val="accent1">
                    <a:lumMod val="50000"/>
                  </a:schemeClr>
                </a:solidFill>
              </a:rPr>
            </a:br>
            <a:endParaRPr lang="en-GB" dirty="0">
              <a:solidFill>
                <a:schemeClr val="accent1">
                  <a:lumMod val="50000"/>
                </a:schemeClr>
              </a:solidFill>
            </a:endParaRPr>
          </a:p>
          <a:p>
            <a:pPr marL="1200150" lvl="2" indent="-285750">
              <a:buFontTx/>
              <a:buChar char="-"/>
            </a:pPr>
            <a:r>
              <a:rPr lang="en-GB" dirty="0" smtClean="0">
                <a:solidFill>
                  <a:schemeClr val="accent1">
                    <a:lumMod val="50000"/>
                  </a:schemeClr>
                </a:solidFill>
              </a:rPr>
              <a:t>Of our upp</a:t>
            </a:r>
            <a:r>
              <a:rPr lang="en-GB" dirty="0" smtClean="0">
                <a:solidFill>
                  <a:schemeClr val="accent1">
                    <a:lumMod val="50000"/>
                  </a:schemeClr>
                </a:solidFill>
              </a:rPr>
              <a:t>er quartiles have proportionately more males and has improved with the hire of females into more senior roles, which represents an increasing trend towards greater equality and pay.</a:t>
            </a:r>
            <a:r>
              <a:rPr lang="en-GB" dirty="0" smtClean="0">
                <a:solidFill>
                  <a:schemeClr val="accent1">
                    <a:lumMod val="50000"/>
                  </a:schemeClr>
                </a:solidFill>
              </a:rPr>
              <a:t/>
            </a:r>
            <a:br>
              <a:rPr lang="en-GB" dirty="0" smtClean="0">
                <a:solidFill>
                  <a:schemeClr val="accent1">
                    <a:lumMod val="50000"/>
                  </a:schemeClr>
                </a:solidFill>
              </a:rPr>
            </a:br>
            <a:endParaRPr lang="en-GB" dirty="0" smtClean="0">
              <a:solidFill>
                <a:schemeClr val="accent1">
                  <a:lumMod val="50000"/>
                </a:schemeClr>
              </a:solidFill>
            </a:endParaRPr>
          </a:p>
          <a:p>
            <a:pPr marL="1200150" lvl="2" indent="-285750">
              <a:buFontTx/>
              <a:buChar char="-"/>
            </a:pPr>
            <a:r>
              <a:rPr lang="en-GB" dirty="0" smtClean="0">
                <a:solidFill>
                  <a:schemeClr val="accent1">
                    <a:lumMod val="50000"/>
                  </a:schemeClr>
                </a:solidFill>
              </a:rPr>
              <a:t>Historically </a:t>
            </a:r>
            <a:r>
              <a:rPr lang="en-GB" dirty="0" smtClean="0">
                <a:solidFill>
                  <a:schemeClr val="accent1">
                    <a:lumMod val="50000"/>
                  </a:schemeClr>
                </a:solidFill>
              </a:rPr>
              <a:t>the company has employed women on the shop floor who are in the Lower Quartile because women predominately perform significantly better than man at fine motor skills and due to the historical terms and conditions of employment, employees tend to work their full career with us.  However, our recruitment practices have changed and we have hired more men into the shop floor roles in recent times. </a:t>
            </a:r>
            <a:r>
              <a:rPr lang="en-GB" dirty="0" smtClean="0">
                <a:solidFill>
                  <a:schemeClr val="accent1">
                    <a:lumMod val="50000"/>
                  </a:schemeClr>
                </a:solidFill>
              </a:rPr>
              <a:t> The flexibility of the shop floor is a benefit to women who may also have the majority of childcare, which has been a factor of applications for positions in these roles.</a:t>
            </a:r>
            <a:r>
              <a:rPr lang="en-GB" dirty="0" smtClean="0">
                <a:solidFill>
                  <a:schemeClr val="accent1">
                    <a:lumMod val="50000"/>
                  </a:schemeClr>
                </a:solidFill>
              </a:rPr>
              <a:t/>
            </a:r>
            <a:br>
              <a:rPr lang="en-GB" dirty="0" smtClean="0">
                <a:solidFill>
                  <a:schemeClr val="accent1">
                    <a:lumMod val="50000"/>
                  </a:schemeClr>
                </a:solidFill>
              </a:rPr>
            </a:br>
            <a:r>
              <a:rPr lang="en-GB" dirty="0" smtClean="0">
                <a:solidFill>
                  <a:schemeClr val="accent1">
                    <a:lumMod val="50000"/>
                  </a:schemeClr>
                </a:solidFill>
              </a:rPr>
              <a:t/>
            </a:r>
            <a:br>
              <a:rPr lang="en-GB" dirty="0" smtClean="0">
                <a:solidFill>
                  <a:schemeClr val="accent1">
                    <a:lumMod val="50000"/>
                  </a:schemeClr>
                </a:solidFill>
              </a:rPr>
            </a:br>
            <a:r>
              <a:rPr lang="en-GB" dirty="0" smtClean="0">
                <a:solidFill>
                  <a:schemeClr val="accent1">
                    <a:lumMod val="50000"/>
                  </a:schemeClr>
                </a:solidFill>
              </a:rPr>
              <a:t>EMMA YATES, HR MANAGER.</a:t>
            </a:r>
            <a:endParaRPr lang="en-GB" dirty="0" smtClean="0">
              <a:solidFill>
                <a:schemeClr val="accent1">
                  <a:lumMod val="50000"/>
                </a:schemeClr>
              </a:solidFill>
            </a:endParaRPr>
          </a:p>
          <a:p>
            <a:pPr marL="285750" indent="-285750">
              <a:buFontTx/>
              <a:buChar char="-"/>
            </a:pPr>
            <a:endParaRPr lang="en-GB" dirty="0">
              <a:solidFill>
                <a:schemeClr val="accent1">
                  <a:lumMod val="50000"/>
                </a:schemeClr>
              </a:solidFill>
            </a:endParaRPr>
          </a:p>
          <a:p>
            <a:endParaRPr lang="en-GB" dirty="0" smtClean="0">
              <a:solidFill>
                <a:schemeClr val="accent1">
                  <a:lumMod val="50000"/>
                </a:schemeClr>
              </a:solidFill>
            </a:endParaRPr>
          </a:p>
          <a:p>
            <a:endParaRPr lang="en-GB" dirty="0">
              <a:solidFill>
                <a:schemeClr val="accent1">
                  <a:lumMod val="50000"/>
                </a:schemeClr>
              </a:solidFill>
            </a:endParaRPr>
          </a:p>
          <a:p>
            <a:endParaRPr lang="en-GB" dirty="0" smtClean="0">
              <a:solidFill>
                <a:schemeClr val="accent1">
                  <a:lumMod val="50000"/>
                </a:schemeClr>
              </a:solidFill>
            </a:endParaRPr>
          </a:p>
          <a:p>
            <a:endParaRPr lang="en-GB" dirty="0">
              <a:solidFill>
                <a:schemeClr val="accent1">
                  <a:lumMod val="50000"/>
                </a:schemeClr>
              </a:solidFill>
            </a:endParaRPr>
          </a:p>
          <a:p>
            <a:endParaRPr lang="en-GB" dirty="0" smtClean="0">
              <a:solidFill>
                <a:schemeClr val="accent1">
                  <a:lumMod val="50000"/>
                </a:schemeClr>
              </a:solidFill>
            </a:endParaRPr>
          </a:p>
          <a:p>
            <a:endParaRPr lang="en-GB" dirty="0">
              <a:solidFill>
                <a:schemeClr val="accent1">
                  <a:lumMod val="50000"/>
                </a:schemeClr>
              </a:solidFill>
            </a:endParaRPr>
          </a:p>
          <a:p>
            <a:endParaRPr lang="en-GB" dirty="0" smtClean="0">
              <a:solidFill>
                <a:schemeClr val="accent1">
                  <a:lumMod val="50000"/>
                </a:schemeClr>
              </a:solidFill>
            </a:endParaRPr>
          </a:p>
          <a:p>
            <a:endParaRPr lang="en-GB" dirty="0">
              <a:solidFill>
                <a:schemeClr val="accent1">
                  <a:lumMod val="50000"/>
                </a:schemeClr>
              </a:solidFill>
            </a:endParaRPr>
          </a:p>
          <a:p>
            <a:endParaRPr lang="en-GB" dirty="0" smtClean="0">
              <a:solidFill>
                <a:schemeClr val="accent1">
                  <a:lumMod val="50000"/>
                </a:schemeClr>
              </a:solidFill>
            </a:endParaRPr>
          </a:p>
          <a:p>
            <a:endParaRPr lang="en-GB" dirty="0">
              <a:solidFill>
                <a:schemeClr val="accent1">
                  <a:lumMod val="50000"/>
                </a:schemeClr>
              </a:solidFill>
            </a:endParaRPr>
          </a:p>
          <a:p>
            <a:endParaRPr lang="en-GB" dirty="0" smtClean="0">
              <a:solidFill>
                <a:schemeClr val="accent1">
                  <a:lumMod val="50000"/>
                </a:schemeClr>
              </a:solidFill>
            </a:endParaRPr>
          </a:p>
          <a:p>
            <a:endParaRPr lang="en-GB" dirty="0">
              <a:solidFill>
                <a:schemeClr val="accent1">
                  <a:lumMod val="50000"/>
                </a:schemeClr>
              </a:solidFill>
            </a:endParaRPr>
          </a:p>
          <a:p>
            <a:r>
              <a:rPr lang="en-GB" dirty="0" smtClean="0">
                <a:solidFill>
                  <a:schemeClr val="accent1">
                    <a:lumMod val="50000"/>
                  </a:schemeClr>
                </a:solidFill>
              </a:rPr>
              <a:t>Signed by:  Emma Yates, HR Manager.  23</a:t>
            </a:r>
            <a:r>
              <a:rPr lang="en-GB" baseline="30000" dirty="0" smtClean="0">
                <a:solidFill>
                  <a:schemeClr val="accent1">
                    <a:lumMod val="50000"/>
                  </a:schemeClr>
                </a:solidFill>
              </a:rPr>
              <a:t>rd</a:t>
            </a:r>
            <a:r>
              <a:rPr lang="en-GB" dirty="0" smtClean="0">
                <a:solidFill>
                  <a:schemeClr val="accent1">
                    <a:lumMod val="50000"/>
                  </a:schemeClr>
                </a:solidFill>
              </a:rPr>
              <a:t> March 2023</a:t>
            </a:r>
            <a:endParaRPr lang="en-GB" dirty="0">
              <a:solidFill>
                <a:schemeClr val="accent1">
                  <a:lumMod val="50000"/>
                </a:schemeClr>
              </a:solidFill>
            </a:endParaRPr>
          </a:p>
        </p:txBody>
      </p:sp>
    </p:spTree>
    <p:extLst>
      <p:ext uri="{BB962C8B-B14F-4D97-AF65-F5344CB8AC3E}">
        <p14:creationId xmlns:p14="http://schemas.microsoft.com/office/powerpoint/2010/main" val="1018391368"/>
      </p:ext>
    </p:extLst>
  </p:cSld>
  <p:clrMapOvr>
    <a:masterClrMapping/>
  </p:clrMapOvr>
</p:sld>
</file>

<file path=ppt/theme/theme1.xml><?xml version="1.0" encoding="utf-8"?>
<a:theme xmlns:a="http://schemas.openxmlformats.org/drawingml/2006/main" name="Office Theme">
  <a:themeElements>
    <a:clrScheme name="Custom 91">
      <a:dk1>
        <a:srgbClr val="000000"/>
      </a:dk1>
      <a:lt1>
        <a:srgbClr val="FFFFFF"/>
      </a:lt1>
      <a:dk2>
        <a:srgbClr val="2D67C4"/>
      </a:dk2>
      <a:lt2>
        <a:srgbClr val="773CBC"/>
      </a:lt2>
      <a:accent1>
        <a:srgbClr val="48D5AB"/>
      </a:accent1>
      <a:accent2>
        <a:srgbClr val="9EA7B3"/>
      </a:accent2>
      <a:accent3>
        <a:srgbClr val="D6DCE5"/>
      </a:accent3>
      <a:accent4>
        <a:srgbClr val="8397B0"/>
      </a:accent4>
      <a:accent5>
        <a:srgbClr val="6E6F6F"/>
      </a:accent5>
      <a:accent6>
        <a:srgbClr val="E90029"/>
      </a:accent6>
      <a:hlink>
        <a:srgbClr val="F2E40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19162</TotalTime>
  <Words>476</Words>
  <Application>Microsoft Office PowerPoint</Application>
  <PresentationFormat>Widescreen</PresentationFormat>
  <Paragraphs>75</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Calibri</vt:lpstr>
      <vt:lpstr>Arial</vt:lpstr>
      <vt:lpstr>Office Theme</vt:lpstr>
      <vt:lpstr>PowerPoint Presentation</vt:lpstr>
      <vt:lpstr>Gender Pay Report</vt:lpstr>
      <vt:lpstr>Background to the Gender Pay Gap Data</vt:lpstr>
      <vt:lpstr>Gender Pay Gap Data</vt:lpstr>
      <vt:lpstr>Narrative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Sylvia McCauley (FleishmanHillard Highroad)</dc:creator>
  <cp:lastModifiedBy>Arwen Ball</cp:lastModifiedBy>
  <cp:revision>428</cp:revision>
  <dcterms:created xsi:type="dcterms:W3CDTF">2022-06-08T18:33:51Z</dcterms:created>
  <dcterms:modified xsi:type="dcterms:W3CDTF">2023-03-24T12:29:08Z</dcterms:modified>
</cp:coreProperties>
</file>